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46.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9.jpeg" ContentType="image/jpeg"/>
  <Override PartName="/ppt/media/image18.png" ContentType="image/png"/>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33.png" ContentType="image/png"/>
  <Override PartName="/ppt/media/image3.png" ContentType="image/png"/>
  <Override PartName="/ppt/media/image15.png" ContentType="image/png"/>
  <Override PartName="/ppt/media/image26.png" ContentType="image/png"/>
  <Override PartName="/ppt/media/image35.png" ContentType="image/png"/>
  <Override PartName="/ppt/media/image5.png" ContentType="image/png"/>
  <Override PartName="/ppt/media/image17.png" ContentType="image/png"/>
  <Override PartName="/ppt/media/image6.jpeg" ContentType="image/jpeg"/>
  <Override PartName="/ppt/media/image60.png" ContentType="image/png"/>
  <Override PartName="/ppt/media/image20.png" ContentType="image/png"/>
  <Override PartName="/ppt/media/image57.png" ContentType="image/png"/>
  <Override PartName="/ppt/media/image22.png" ContentType="image/png"/>
  <Override PartName="/ppt/media/image32.png" ContentType="image/png"/>
  <Override PartName="/ppt/media/image14.png" ContentType="image/png"/>
  <Override PartName="/ppt/media/image2.png" ContentType="image/png"/>
  <Override PartName="/ppt/media/image67.png" ContentType="image/png"/>
  <Override PartName="/ppt/media/image30.png" ContentType="image/png"/>
  <Override PartName="/ppt/media/image28.png" ContentType="image/png"/>
  <Override PartName="/ppt/media/image65.png" ContentType="image/png"/>
  <Override PartName="/ppt/media/image64.png" ContentType="image/png"/>
  <Override PartName="/ppt/media/image66.png" ContentType="image/png"/>
  <Override PartName="/ppt/media/image63.jpeg" ContentType="image/jpeg"/>
  <Override PartName="/ppt/media/image29.png" ContentType="image/png"/>
  <Override PartName="/ppt/media/image25.png" ContentType="image/png"/>
  <Override PartName="/ppt/media/image62.png" ContentType="image/png"/>
  <Override PartName="/ppt/media/image68.jpeg" ContentType="image/jpeg"/>
  <Override PartName="/ppt/media/image31.png" ContentType="image/png"/>
  <Override PartName="/ppt/media/image61.png" ContentType="image/png"/>
  <Override PartName="/ppt/media/image24.png" ContentType="image/png"/>
  <Override PartName="/ppt/media/image58.png" ContentType="image/png"/>
  <Override PartName="/ppt/media/image23.png" ContentType="image/png"/>
  <Override PartName="/ppt/media/image27.png" ContentType="image/png"/>
  <Override PartName="/ppt/media/image16.png" ContentType="image/png"/>
  <Override PartName="/ppt/media/image4.png" ContentType="image/png"/>
  <Override PartName="/ppt/media/image34.png" ContentType="image/png"/>
  <Override PartName="/ppt/media/image10.png" ContentType="image/png"/>
  <Override PartName="/ppt/media/image21.png" ContentType="image/png"/>
  <Override PartName="/ppt/media/image1.jpeg" ContentType="image/jpeg"/>
  <Override PartName="/ppt/media/image47.png" ContentType="image/png"/>
  <Override PartName="/ppt/media/image8.png" ContentType="image/png"/>
  <Override PartName="/ppt/media/image38.png" ContentType="image/png"/>
  <Override PartName="/ppt/media/image13.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media/image36.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Calibri"/>
              </a:rPr>
              <a:t>Click to move the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77240" y="4777560"/>
            <a:ext cx="6217560" cy="4525920"/>
          </a:xfrm>
          <a:prstGeom prst="rect">
            <a:avLst/>
          </a:prstGeom>
        </p:spPr>
        <p:txBody>
          <a:bodyPr lIns="0" rIns="0" tIns="0" bIns="0">
            <a:noAutofit/>
          </a:bodyPr>
          <a:p>
            <a:r>
              <a:rPr b="0" lang="pt-BR" sz="2000" spc="-1" strike="noStrike">
                <a:latin typeface="Arial"/>
              </a:rPr>
              <a:t>Click to edit the notes format</a:t>
            </a:r>
            <a:endParaRPr b="0" lang="pt-BR" sz="2000" spc="-1" strike="noStrike">
              <a:latin typeface="Arial"/>
            </a:endParaRPr>
          </a:p>
        </p:txBody>
      </p:sp>
      <p:sp>
        <p:nvSpPr>
          <p:cNvPr id="160" name="PlaceHolder 3"/>
          <p:cNvSpPr>
            <a:spLocks noGrp="1"/>
          </p:cNvSpPr>
          <p:nvPr>
            <p:ph type="hdr"/>
          </p:nvPr>
        </p:nvSpPr>
        <p:spPr>
          <a:xfrm>
            <a:off x="0" y="0"/>
            <a:ext cx="3372840" cy="502560"/>
          </a:xfrm>
          <a:prstGeom prst="rect">
            <a:avLst/>
          </a:prstGeom>
        </p:spPr>
        <p:txBody>
          <a:bodyPr lIns="0" rIns="0" tIns="0" bIns="0">
            <a:noAutofit/>
          </a:bodyPr>
          <a:p>
            <a:r>
              <a:rPr b="0" lang="pt-BR" sz="1400" spc="-1" strike="noStrike">
                <a:latin typeface="Times New Roman"/>
              </a:rPr>
              <a:t>&lt;header&gt;</a:t>
            </a:r>
            <a:endParaRPr b="0" lang="pt-BR" sz="1400" spc="-1" strike="noStrike">
              <a:latin typeface="Times New Roman"/>
            </a:endParaRPr>
          </a:p>
        </p:txBody>
      </p:sp>
      <p:sp>
        <p:nvSpPr>
          <p:cNvPr id="161" name="PlaceHolder 4"/>
          <p:cNvSpPr>
            <a:spLocks noGrp="1"/>
          </p:cNvSpPr>
          <p:nvPr>
            <p:ph type="dt"/>
          </p:nvPr>
        </p:nvSpPr>
        <p:spPr>
          <a:xfrm>
            <a:off x="4399200" y="0"/>
            <a:ext cx="3372840" cy="502560"/>
          </a:xfrm>
          <a:prstGeom prst="rect">
            <a:avLst/>
          </a:prstGeom>
        </p:spPr>
        <p:txBody>
          <a:bodyPr lIns="0" rIns="0" tIns="0" bIns="0">
            <a:noAutofit/>
          </a:bodyPr>
          <a:p>
            <a:pPr algn="r"/>
            <a:r>
              <a:rPr b="0" lang="pt-BR" sz="1400" spc="-1" strike="noStrike">
                <a:latin typeface="Times New Roman"/>
              </a:rPr>
              <a:t>&lt;date/time&gt;</a:t>
            </a:r>
            <a:endParaRPr b="0" lang="pt-BR" sz="1400" spc="-1" strike="noStrike">
              <a:latin typeface="Times New Roman"/>
            </a:endParaRPr>
          </a:p>
        </p:txBody>
      </p:sp>
      <p:sp>
        <p:nvSpPr>
          <p:cNvPr id="162" name="PlaceHolder 5"/>
          <p:cNvSpPr>
            <a:spLocks noGrp="1"/>
          </p:cNvSpPr>
          <p:nvPr>
            <p:ph type="ftr"/>
          </p:nvPr>
        </p:nvSpPr>
        <p:spPr>
          <a:xfrm>
            <a:off x="0" y="9555480"/>
            <a:ext cx="3372840" cy="502560"/>
          </a:xfrm>
          <a:prstGeom prst="rect">
            <a:avLst/>
          </a:prstGeom>
        </p:spPr>
        <p:txBody>
          <a:bodyPr lIns="0" rIns="0" tIns="0" bIns="0" anchor="b">
            <a:noAutofit/>
          </a:bodyPr>
          <a:p>
            <a:r>
              <a:rPr b="0" lang="pt-BR" sz="1400" spc="-1" strike="noStrike">
                <a:latin typeface="Times New Roman"/>
              </a:rPr>
              <a:t>&lt;footer&gt;</a:t>
            </a:r>
            <a:endParaRPr b="0" lang="pt-BR" sz="1400" spc="-1" strike="noStrike">
              <a:latin typeface="Times New Roman"/>
            </a:endParaRPr>
          </a:p>
        </p:txBody>
      </p:sp>
      <p:sp>
        <p:nvSpPr>
          <p:cNvPr id="16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C6EF2C5E-A043-4029-A27B-D2F658EA355C}" type="slidenum">
              <a:rPr b="0" lang="pt-BR" sz="1400" spc="-1" strike="noStrike">
                <a:latin typeface="Times New Roman"/>
              </a:rPr>
              <a:t>&lt;number&gt;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685800" y="1143000"/>
            <a:ext cx="5486040" cy="3085920"/>
          </a:xfrm>
          <a:prstGeom prst="rect">
            <a:avLst/>
          </a:prstGeom>
        </p:spPr>
      </p:sp>
      <p:sp>
        <p:nvSpPr>
          <p:cNvPr id="337"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338"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388097BA-570B-45CA-BA3E-B1400A11A93C}" type="slidenum">
              <a:rPr b="0" lang="en-US" sz="1200" spc="-1" strike="noStrike">
                <a:latin typeface="Times New Roman"/>
              </a:rPr>
              <a:t>&lt;number&gt;</a:t>
            </a:fld>
            <a:endParaRPr b="0" lang="pt-BR"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685800" y="1143000"/>
            <a:ext cx="5486040" cy="3085920"/>
          </a:xfrm>
          <a:prstGeom prst="rect">
            <a:avLst/>
          </a:prstGeom>
        </p:spPr>
      </p:sp>
      <p:sp>
        <p:nvSpPr>
          <p:cNvPr id="331"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332"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BB3EA27C-A4A7-40D8-B0FF-BEFAA1C63EB1}" type="slidenum">
              <a:rPr b="0" lang="en-US" sz="1200" spc="-1" strike="noStrike">
                <a:latin typeface="Times New Roman"/>
              </a:rPr>
              <a:t>&lt;number&gt;</a:t>
            </a:fld>
            <a:endParaRPr b="0" lang="pt-BR"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685800" y="1143000"/>
            <a:ext cx="5486040" cy="3085920"/>
          </a:xfrm>
          <a:prstGeom prst="rect">
            <a:avLst/>
          </a:prstGeom>
        </p:spPr>
      </p:sp>
      <p:sp>
        <p:nvSpPr>
          <p:cNvPr id="340"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341"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91864A0C-664D-45CB-8446-6C1D691610D8}" type="slidenum">
              <a:rPr b="0" lang="en-US" sz="1200" spc="-1" strike="noStrike">
                <a:latin typeface="Times New Roman"/>
              </a:rPr>
              <a:t>&lt;number&gt;</a:t>
            </a:fld>
            <a:endParaRPr b="0" lang="pt-BR"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685800" y="1143000"/>
            <a:ext cx="5486040" cy="3085920"/>
          </a:xfrm>
          <a:prstGeom prst="rect">
            <a:avLst/>
          </a:prstGeom>
        </p:spPr>
      </p:sp>
      <p:sp>
        <p:nvSpPr>
          <p:cNvPr id="334" name="PlaceHolder 2"/>
          <p:cNvSpPr>
            <a:spLocks noGrp="1"/>
          </p:cNvSpPr>
          <p:nvPr>
            <p:ph type="body"/>
          </p:nvPr>
        </p:nvSpPr>
        <p:spPr>
          <a:xfrm>
            <a:off x="685800" y="4400640"/>
            <a:ext cx="5486040" cy="3600000"/>
          </a:xfrm>
          <a:prstGeom prst="rect">
            <a:avLst/>
          </a:prstGeom>
        </p:spPr>
        <p:txBody>
          <a:bodyPr>
            <a:noAutofit/>
          </a:bodyPr>
          <a:p>
            <a:endParaRPr b="0" lang="pt-BR" sz="2000" spc="-1" strike="noStrike">
              <a:latin typeface="Arial"/>
            </a:endParaRPr>
          </a:p>
        </p:txBody>
      </p:sp>
      <p:sp>
        <p:nvSpPr>
          <p:cNvPr id="335" name="TextShape 3"/>
          <p:cNvSpPr txBox="1"/>
          <p:nvPr/>
        </p:nvSpPr>
        <p:spPr>
          <a:xfrm>
            <a:off x="3884760" y="8685360"/>
            <a:ext cx="2971440" cy="458280"/>
          </a:xfrm>
          <a:prstGeom prst="rect">
            <a:avLst/>
          </a:prstGeom>
          <a:noFill/>
          <a:ln w="0">
            <a:noFill/>
          </a:ln>
        </p:spPr>
        <p:txBody>
          <a:bodyPr anchor="b">
            <a:noAutofit/>
          </a:bodyPr>
          <a:p>
            <a:pPr algn="r">
              <a:lnSpc>
                <a:spcPct val="100000"/>
              </a:lnSpc>
            </a:pPr>
            <a:fld id="{0683E336-C43E-4895-8630-3E827385D0AB}" type="slidenum">
              <a:rPr b="0" lang="en-US" sz="1200" spc="-1" strike="noStrike">
                <a:latin typeface="Times New Roman"/>
              </a:rPr>
              <a:t>&lt;number&gt;</a:t>
            </a:fld>
            <a:endParaRPr b="0" lang="pt-B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6"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0"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1"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4"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5"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38"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48"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53"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54"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57"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58"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1"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2"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5"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69"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0"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6"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77"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89"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94"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5"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99"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2"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3"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6"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09"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0"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1"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6"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7"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18"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type="body"/>
          </p:nvPr>
        </p:nvSpPr>
        <p:spPr>
          <a:xfrm>
            <a:off x="838080" y="365040"/>
            <a:ext cx="773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9"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28"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33"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4"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7"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38"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1"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2"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type="body"/>
          </p:nvPr>
        </p:nvSpPr>
        <p:spPr>
          <a:xfrm>
            <a:off x="838080" y="36504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5" name="PlaceHolder 3"/>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9"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0" name="PlaceHolder 5"/>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type="body"/>
          </p:nvPr>
        </p:nvSpPr>
        <p:spPr>
          <a:xfrm>
            <a:off x="83808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3" name="PlaceHolder 3"/>
          <p:cNvSpPr>
            <a:spLocks noGrp="1"/>
          </p:cNvSpPr>
          <p:nvPr>
            <p:ph type="body"/>
          </p:nvPr>
        </p:nvSpPr>
        <p:spPr>
          <a:xfrm>
            <a:off x="345312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4" name="PlaceHolder 4"/>
          <p:cNvSpPr>
            <a:spLocks noGrp="1"/>
          </p:cNvSpPr>
          <p:nvPr>
            <p:ph type="body"/>
          </p:nvPr>
        </p:nvSpPr>
        <p:spPr>
          <a:xfrm>
            <a:off x="6068160" y="36504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5" name="PlaceHolder 5"/>
          <p:cNvSpPr>
            <a:spLocks noGrp="1"/>
          </p:cNvSpPr>
          <p:nvPr>
            <p:ph type="body"/>
          </p:nvPr>
        </p:nvSpPr>
        <p:spPr>
          <a:xfrm>
            <a:off x="83808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6" name="PlaceHolder 6"/>
          <p:cNvSpPr>
            <a:spLocks noGrp="1"/>
          </p:cNvSpPr>
          <p:nvPr>
            <p:ph type="body"/>
          </p:nvPr>
        </p:nvSpPr>
        <p:spPr>
          <a:xfrm>
            <a:off x="345312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57" name="PlaceHolder 7"/>
          <p:cNvSpPr>
            <a:spLocks noGrp="1"/>
          </p:cNvSpPr>
          <p:nvPr>
            <p:ph type="body"/>
          </p:nvPr>
        </p:nvSpPr>
        <p:spPr>
          <a:xfrm>
            <a:off x="6068160" y="3400920"/>
            <a:ext cx="249012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4" name="PlaceHolder 3"/>
          <p:cNvSpPr>
            <a:spLocks noGrp="1"/>
          </p:cNvSpPr>
          <p:nvPr>
            <p:ph type="body"/>
          </p:nvPr>
        </p:nvSpPr>
        <p:spPr>
          <a:xfrm>
            <a:off x="480096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5" name="PlaceHolder 4"/>
          <p:cNvSpPr>
            <a:spLocks noGrp="1"/>
          </p:cNvSpPr>
          <p:nvPr>
            <p:ph type="body"/>
          </p:nvPr>
        </p:nvSpPr>
        <p:spPr>
          <a:xfrm>
            <a:off x="83808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type="body"/>
          </p:nvPr>
        </p:nvSpPr>
        <p:spPr>
          <a:xfrm>
            <a:off x="838080" y="365040"/>
            <a:ext cx="3773880" cy="5811480"/>
          </a:xfrm>
          <a:prstGeom prst="rect">
            <a:avLst/>
          </a:prstGeom>
        </p:spPr>
        <p:txBody>
          <a:bodyPr lIns="0" rIns="0" tIns="0" bIns="0">
            <a:normAutofit/>
          </a:bodyPr>
          <a:p>
            <a:endParaRPr b="0" lang="en-US" sz="2800" spc="-1" strike="noStrike">
              <a:solidFill>
                <a:srgbClr val="000000"/>
              </a:solidFill>
              <a:latin typeface="Calibri"/>
            </a:endParaRPr>
          </a:p>
        </p:txBody>
      </p:sp>
      <p:sp>
        <p:nvSpPr>
          <p:cNvPr id="18"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19" name="PlaceHolder 4"/>
          <p:cNvSpPr>
            <a:spLocks noGrp="1"/>
          </p:cNvSpPr>
          <p:nvPr>
            <p:ph type="body"/>
          </p:nvPr>
        </p:nvSpPr>
        <p:spPr>
          <a:xfrm>
            <a:off x="4800960" y="340092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type="body"/>
          </p:nvPr>
        </p:nvSpPr>
        <p:spPr>
          <a:xfrm>
            <a:off x="83808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2" name="PlaceHolder 3"/>
          <p:cNvSpPr>
            <a:spLocks noGrp="1"/>
          </p:cNvSpPr>
          <p:nvPr>
            <p:ph type="body"/>
          </p:nvPr>
        </p:nvSpPr>
        <p:spPr>
          <a:xfrm>
            <a:off x="4800960" y="365040"/>
            <a:ext cx="3773880" cy="2772000"/>
          </a:xfrm>
          <a:prstGeom prst="rect">
            <a:avLst/>
          </a:prstGeom>
        </p:spPr>
        <p:txBody>
          <a:bodyPr lIns="0" rIns="0" tIns="0" bIns="0">
            <a:normAutofit/>
          </a:bodyPr>
          <a:p>
            <a:endParaRPr b="0" lang="en-US" sz="2800" spc="-1" strike="noStrike">
              <a:solidFill>
                <a:srgbClr val="000000"/>
              </a:solidFill>
              <a:latin typeface="Calibri"/>
            </a:endParaRPr>
          </a:p>
        </p:txBody>
      </p:sp>
      <p:sp>
        <p:nvSpPr>
          <p:cNvPr id="23" name="PlaceHolder 4"/>
          <p:cNvSpPr>
            <a:spLocks noGrp="1"/>
          </p:cNvSpPr>
          <p:nvPr>
            <p:ph type="body"/>
          </p:nvPr>
        </p:nvSpPr>
        <p:spPr>
          <a:xfrm>
            <a:off x="838080" y="3400920"/>
            <a:ext cx="7733880" cy="277200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lIns="90000" rIns="90000" tIns="45000" bIns="45000" anchor="b">
            <a:normAutofit/>
          </a:bodyPr>
          <a:p>
            <a:pPr algn="ctr">
              <a:lnSpc>
                <a:spcPct val="90000"/>
              </a:lnSpc>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p:nvPr>
        </p:nvSpPr>
        <p:spPr>
          <a:xfrm>
            <a:off x="4038480" y="6356520"/>
            <a:ext cx="4114440" cy="364680"/>
          </a:xfrm>
          <a:prstGeom prst="rect">
            <a:avLst/>
          </a:prstGeom>
        </p:spPr>
        <p:txBody>
          <a:bodyPr lIns="90000" rIns="90000" tIns="45000" bIns="45000">
            <a:noAutofit/>
          </a:bodyPr>
          <a:p>
            <a:endParaRPr b="0" lang="pt-BR" sz="2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p:nvPr>
        </p:nvSpPr>
        <p:spPr>
          <a:xfrm>
            <a:off x="8714880" y="6025680"/>
            <a:ext cx="2742840" cy="401400"/>
          </a:xfrm>
          <a:prstGeom prst="rect">
            <a:avLst/>
          </a:prstGeom>
        </p:spPr>
        <p:txBody>
          <a:bodyPr anchor="ctr">
            <a:noAutofit/>
          </a:bodyPr>
          <a:p>
            <a:pPr algn="r">
              <a:lnSpc>
                <a:spcPct val="100000"/>
              </a:lnSpc>
            </a:pPr>
            <a:fld id="{3884BC4F-7998-4211-A1C2-551F3AC1F161}" type="slidenum">
              <a:rPr b="0" lang="en-US" sz="1600" spc="-1" strike="noStrike">
                <a:solidFill>
                  <a:srgbClr val="1c7ddb"/>
                </a:solidFill>
                <a:latin typeface="Abadi"/>
              </a:rPr>
              <a:t>&lt;number&gt;</a:t>
            </a:fld>
            <a:endParaRPr b="0" lang="pt-BR"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p:spPr>
        <p:txBody>
          <a:bodyPr lIns="90000" rIns="90000" tIns="45000" bIns="45000" anchor="b">
            <a:noAutofit/>
          </a:bodyPr>
          <a:p>
            <a:pP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p:spPr>
        <p:txBody>
          <a:bodyPr lIns="90000" rIns="90000" tIns="45000" bIns="45000">
            <a:noAutofit/>
          </a:bodyPr>
          <a:p>
            <a:pPr>
              <a:lnSpc>
                <a:spcPct val="90000"/>
              </a:lnSpc>
              <a:spcBef>
                <a:spcPts val="1001"/>
              </a:spcBef>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p:nvPr>
        </p:nvSpPr>
        <p:spPr>
          <a:xfrm>
            <a:off x="838080" y="6356520"/>
            <a:ext cx="2742840" cy="364680"/>
          </a:xfrm>
          <a:prstGeom prst="rect">
            <a:avLst/>
          </a:prstGeom>
        </p:spPr>
        <p:txBody>
          <a:bodyPr lIns="90000" rIns="90000" tIns="45000" bIns="45000">
            <a:noAutofit/>
          </a:bodyPr>
          <a:p>
            <a:pPr>
              <a:lnSpc>
                <a:spcPct val="100000"/>
              </a:lnSpc>
            </a:pPr>
            <a:fld id="{4CCA83E9-3044-47E1-A4B9-E97A42D41D23}" type="datetime">
              <a:rPr b="0" lang="en-US" sz="1800" spc="-1" strike="noStrike">
                <a:solidFill>
                  <a:srgbClr val="000000"/>
                </a:solidFill>
                <a:latin typeface="Calibri"/>
              </a:rPr>
              <a:t>1/6/22</a:t>
            </a:fld>
            <a:endParaRPr b="0" lang="pt-BR" sz="1800" spc="-1" strike="noStrike">
              <a:latin typeface="Times New Roman"/>
            </a:endParaRPr>
          </a:p>
        </p:txBody>
      </p:sp>
      <p:sp>
        <p:nvSpPr>
          <p:cNvPr id="81" name="PlaceHolder 4"/>
          <p:cNvSpPr>
            <a:spLocks noGrp="1"/>
          </p:cNvSpPr>
          <p:nvPr>
            <p:ph type="ftr"/>
          </p:nvPr>
        </p:nvSpPr>
        <p:spPr>
          <a:xfrm>
            <a:off x="4038480" y="6356520"/>
            <a:ext cx="4114440" cy="364680"/>
          </a:xfrm>
          <a:prstGeom prst="rect">
            <a:avLst/>
          </a:prstGeom>
        </p:spPr>
        <p:txBody>
          <a:bodyPr lIns="90000" rIns="90000" tIns="45000" bIns="45000">
            <a:noAutofit/>
          </a:bodyPr>
          <a:p>
            <a:endParaRPr b="0" lang="pt-BR" sz="2400" spc="-1" strike="noStrike">
              <a:latin typeface="Times New Roman"/>
            </a:endParaRPr>
          </a:p>
        </p:txBody>
      </p:sp>
      <p:sp>
        <p:nvSpPr>
          <p:cNvPr id="82" name="PlaceHolder 5"/>
          <p:cNvSpPr>
            <a:spLocks noGrp="1"/>
          </p:cNvSpPr>
          <p:nvPr>
            <p:ph type="sldNum"/>
          </p:nvPr>
        </p:nvSpPr>
        <p:spPr>
          <a:xfrm>
            <a:off x="8714880" y="6025680"/>
            <a:ext cx="2742840" cy="401400"/>
          </a:xfrm>
          <a:prstGeom prst="rect">
            <a:avLst/>
          </a:prstGeom>
        </p:spPr>
        <p:txBody>
          <a:bodyPr anchor="ctr">
            <a:noAutofit/>
          </a:bodyPr>
          <a:p>
            <a:pPr algn="r">
              <a:lnSpc>
                <a:spcPct val="100000"/>
              </a:lnSpc>
            </a:pPr>
            <a:fld id="{8B658E5C-3E39-4150-BC88-506D13E5CEF9}" type="slidenum">
              <a:rPr b="0" lang="en-US" sz="1600" spc="-1" strike="noStrike">
                <a:solidFill>
                  <a:srgbClr val="1c7ddb"/>
                </a:solidFill>
                <a:latin typeface="Abadi"/>
              </a:rPr>
              <a:t>&lt;number&gt;</a:t>
            </a:fld>
            <a:endParaRPr b="0" lang="pt-BR"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a:t>
            </a:r>
            <a:r>
              <a:rPr b="0" lang="en-US" sz="2800" spc="-1" strike="noStrike">
                <a:solidFill>
                  <a:srgbClr val="000000"/>
                </a:solidFill>
                <a:latin typeface="Calibri"/>
              </a:rPr>
              <a:t>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p:nvPr>
        </p:nvSpPr>
        <p:spPr>
          <a:xfrm>
            <a:off x="4038480" y="6356520"/>
            <a:ext cx="4114440" cy="364680"/>
          </a:xfrm>
          <a:prstGeom prst="rect">
            <a:avLst/>
          </a:prstGeom>
        </p:spPr>
        <p:txBody>
          <a:bodyPr lIns="90000" rIns="90000" tIns="45000" bIns="45000">
            <a:noAutofit/>
          </a:bodyPr>
          <a:p>
            <a:endParaRPr b="0" lang="pt-BR" sz="2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Calibri"/>
              </a:rPr>
              <a:t>Click to edit the title </a:t>
            </a:r>
            <a:r>
              <a:rPr b="0" lang="en-US" sz="1800" spc="-1" strike="noStrike">
                <a:solidFill>
                  <a:srgbClr val="000000"/>
                </a:solidFill>
                <a:latin typeface="Calibri"/>
              </a:rPr>
              <a:t>text format</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CustomShape 1"/>
          <p:cNvSpPr/>
          <p:nvPr/>
        </p:nvSpPr>
        <p:spPr>
          <a:xfrm>
            <a:off x="888480" y="4568760"/>
            <a:ext cx="2514240" cy="640440"/>
          </a:xfrm>
          <a:prstGeom prst="rect">
            <a:avLst/>
          </a:prstGeom>
          <a:noFill/>
          <a:ln w="0">
            <a:noFill/>
          </a:ln>
        </p:spPr>
        <p:style>
          <a:lnRef idx="0"/>
          <a:fillRef idx="0"/>
          <a:effectRef idx="0"/>
          <a:fontRef idx="minor"/>
        </p:style>
        <p:txBody>
          <a:bodyPr>
            <a:spAutoFit/>
          </a:bodyPr>
          <a:p>
            <a:pPr>
              <a:lnSpc>
                <a:spcPct val="100000"/>
              </a:lnSpc>
            </a:pPr>
            <a:r>
              <a:rPr b="0" lang="en-US" sz="1800" spc="-1" strike="noStrike">
                <a:solidFill>
                  <a:srgbClr val="e7e6e6"/>
                </a:solidFill>
                <a:latin typeface="Abadi"/>
                <a:ea typeface="SF Pro"/>
              </a:rPr>
              <a:t>Rafael Paz Silva</a:t>
            </a:r>
            <a:endParaRPr b="0" lang="pt-BR" sz="1800" spc="-1" strike="noStrike">
              <a:latin typeface="Arial"/>
            </a:endParaRPr>
          </a:p>
          <a:p>
            <a:pPr>
              <a:lnSpc>
                <a:spcPct val="100000"/>
              </a:lnSpc>
            </a:pPr>
            <a:r>
              <a:rPr b="0" lang="en-US" sz="1800" spc="-1" strike="noStrike">
                <a:solidFill>
                  <a:srgbClr val="e7e6e6"/>
                </a:solidFill>
                <a:latin typeface="Abadi"/>
                <a:ea typeface="SF Pro"/>
              </a:rPr>
              <a:t>05/01/2022</a:t>
            </a:r>
            <a:endParaRPr b="0" lang="pt-BR"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F5E5DC13-8635-40A7-85FC-0F39F23027ED}" type="slidenum">
              <a:rPr b="0" lang="en-US" sz="1600" spc="-1" strike="noStrike">
                <a:solidFill>
                  <a:srgbClr val="1c7ddb"/>
                </a:solidFill>
                <a:latin typeface="Abadi"/>
              </a:rPr>
              <a:t>9</a:t>
            </a:fld>
            <a:endParaRPr b="0" lang="pt-BR" sz="1600" spc="-1" strike="noStrike">
              <a:latin typeface="Times New Roman"/>
            </a:endParaRPr>
          </a:p>
        </p:txBody>
      </p:sp>
      <p:sp>
        <p:nvSpPr>
          <p:cNvPr id="211" name="CustomShape 2"/>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pt-BR" sz="4000" spc="-1" strike="noStrike">
              <a:latin typeface="Arial"/>
            </a:endParaRPr>
          </a:p>
        </p:txBody>
      </p:sp>
      <p:sp>
        <p:nvSpPr>
          <p:cNvPr id="212" name="TextShape 3"/>
          <p:cNvSpPr txBox="1"/>
          <p:nvPr/>
        </p:nvSpPr>
        <p:spPr>
          <a:xfrm>
            <a:off x="180000" y="6313680"/>
            <a:ext cx="7572240" cy="346320"/>
          </a:xfrm>
          <a:prstGeom prst="rect">
            <a:avLst/>
          </a:prstGeom>
          <a:noFill/>
          <a:ln w="0">
            <a:noFill/>
          </a:ln>
        </p:spPr>
        <p:txBody>
          <a:bodyPr lIns="90000" rIns="90000" tIns="45000" bIns="45000">
            <a:noAutofit/>
          </a:bodyPr>
          <a:p>
            <a:r>
              <a:rPr b="0" lang="pt-BR" sz="1800" spc="-1" strike="noStrike">
                <a:latin typeface="Arial"/>
              </a:rPr>
              <a:t>Github URL: ????????????????????????????????????????????????</a:t>
            </a:r>
            <a:endParaRPr b="0" lang="pt-BR" sz="1800" spc="-1" strike="noStrike">
              <a:latin typeface="Arial"/>
            </a:endParaRPr>
          </a:p>
        </p:txBody>
      </p:sp>
      <p:sp>
        <p:nvSpPr>
          <p:cNvPr id="213" name="TextShape 4"/>
          <p:cNvSpPr txBox="1"/>
          <p:nvPr/>
        </p:nvSpPr>
        <p:spPr>
          <a:xfrm>
            <a:off x="768240" y="1479600"/>
            <a:ext cx="3551760" cy="680040"/>
          </a:xfrm>
          <a:prstGeom prst="rect">
            <a:avLst/>
          </a:prstGeom>
          <a:noFill/>
          <a:ln w="0">
            <a:noFill/>
          </a:ln>
        </p:spPr>
        <p:txBody>
          <a:bodyPr lIns="90000" rIns="90000" tIns="45000" bIns="45000">
            <a:noAutofit/>
          </a:bodyPr>
          <a:p>
            <a:r>
              <a:rPr b="1" lang="pt-BR" sz="1200" spc="-1" strike="noStrike">
                <a:latin typeface="Arial"/>
              </a:rPr>
              <a:t>Calculate the number of launches on each </a:t>
            </a:r>
            <a:r>
              <a:rPr b="1" lang="pt-BR" sz="1200" spc="-1" strike="noStrike">
                <a:latin typeface="Arial"/>
              </a:rPr>
              <a:t>site</a:t>
            </a:r>
            <a:endParaRPr b="1" lang="pt-BR" sz="1200" spc="-1" strike="noStrike">
              <a:latin typeface="Arial"/>
            </a:endParaRPr>
          </a:p>
          <a:p>
            <a:endParaRPr b="0" lang="pt-BR" sz="1200" spc="-1" strike="noStrike">
              <a:latin typeface="Arial"/>
            </a:endParaRPr>
          </a:p>
        </p:txBody>
      </p:sp>
      <p:pic>
        <p:nvPicPr>
          <p:cNvPr id="214" name="" descr=""/>
          <p:cNvPicPr/>
          <p:nvPr/>
        </p:nvPicPr>
        <p:blipFill>
          <a:blip r:embed="rId2"/>
          <a:stretch/>
        </p:blipFill>
        <p:spPr>
          <a:xfrm>
            <a:off x="1353960" y="1800000"/>
            <a:ext cx="2066040" cy="970920"/>
          </a:xfrm>
          <a:prstGeom prst="rect">
            <a:avLst/>
          </a:prstGeom>
          <a:ln w="0">
            <a:noFill/>
          </a:ln>
        </p:spPr>
      </p:pic>
      <p:sp>
        <p:nvSpPr>
          <p:cNvPr id="215" name="TextShape 5"/>
          <p:cNvSpPr txBox="1"/>
          <p:nvPr/>
        </p:nvSpPr>
        <p:spPr>
          <a:xfrm>
            <a:off x="720000" y="3095280"/>
            <a:ext cx="3873240" cy="680400"/>
          </a:xfrm>
          <a:prstGeom prst="rect">
            <a:avLst/>
          </a:prstGeom>
          <a:noFill/>
          <a:ln w="0">
            <a:noFill/>
          </a:ln>
        </p:spPr>
        <p:txBody>
          <a:bodyPr lIns="90000" rIns="90000" tIns="45000" bIns="45000">
            <a:noAutofit/>
          </a:bodyPr>
          <a:p>
            <a:r>
              <a:rPr b="1" lang="pt-BR" sz="1200" spc="-1" strike="noStrike">
                <a:latin typeface="Arial"/>
              </a:rPr>
              <a:t>C</a:t>
            </a:r>
            <a:r>
              <a:rPr b="1" lang="pt-BR" sz="1200" spc="-1" strike="noStrike">
                <a:latin typeface="Arial"/>
              </a:rPr>
              <a:t>a</a:t>
            </a:r>
            <a:r>
              <a:rPr b="1" lang="pt-BR" sz="1200" spc="-1" strike="noStrike">
                <a:latin typeface="Arial"/>
              </a:rPr>
              <a:t>l</a:t>
            </a:r>
            <a:r>
              <a:rPr b="1" lang="pt-BR" sz="1200" spc="-1" strike="noStrike">
                <a:latin typeface="Arial"/>
              </a:rPr>
              <a:t>c</a:t>
            </a:r>
            <a:r>
              <a:rPr b="1" lang="pt-BR" sz="1200" spc="-1" strike="noStrike">
                <a:latin typeface="Arial"/>
              </a:rPr>
              <a:t>u</a:t>
            </a:r>
            <a:r>
              <a:rPr b="1" lang="pt-BR" sz="1200" spc="-1" strike="noStrike">
                <a:latin typeface="Arial"/>
              </a:rPr>
              <a:t>l</a:t>
            </a:r>
            <a:r>
              <a:rPr b="1" lang="pt-BR" sz="1200" spc="-1" strike="noStrike">
                <a:latin typeface="Arial"/>
              </a:rPr>
              <a:t>a</a:t>
            </a:r>
            <a:r>
              <a:rPr b="1" lang="pt-BR" sz="1200" spc="-1" strike="noStrike">
                <a:latin typeface="Arial"/>
              </a:rPr>
              <a:t>t</a:t>
            </a:r>
            <a:r>
              <a:rPr b="1" lang="pt-BR" sz="1200" spc="-1" strike="noStrike">
                <a:latin typeface="Arial"/>
              </a:rPr>
              <a:t>e</a:t>
            </a:r>
            <a:r>
              <a:rPr b="1" lang="pt-BR" sz="1200" spc="-1" strike="noStrike">
                <a:latin typeface="Arial"/>
              </a:rPr>
              <a:t> </a:t>
            </a:r>
            <a:r>
              <a:rPr b="1" lang="pt-BR" sz="1200" spc="-1" strike="noStrike">
                <a:latin typeface="Arial"/>
              </a:rPr>
              <a:t>t</a:t>
            </a:r>
            <a:r>
              <a:rPr b="1" lang="pt-BR" sz="1200" spc="-1" strike="noStrike">
                <a:latin typeface="Arial"/>
              </a:rPr>
              <a:t>h</a:t>
            </a:r>
            <a:r>
              <a:rPr b="1" lang="pt-BR" sz="1200" spc="-1" strike="noStrike">
                <a:latin typeface="Arial"/>
              </a:rPr>
              <a:t>e</a:t>
            </a:r>
            <a:r>
              <a:rPr b="1" lang="pt-BR" sz="1200" spc="-1" strike="noStrike">
                <a:latin typeface="Arial"/>
              </a:rPr>
              <a:t> </a:t>
            </a:r>
            <a:r>
              <a:rPr b="1" lang="pt-BR" sz="1200" spc="-1" strike="noStrike">
                <a:latin typeface="Arial"/>
              </a:rPr>
              <a:t>n</a:t>
            </a:r>
            <a:r>
              <a:rPr b="1" lang="pt-BR" sz="1200" spc="-1" strike="noStrike">
                <a:latin typeface="Arial"/>
              </a:rPr>
              <a:t>u</a:t>
            </a:r>
            <a:r>
              <a:rPr b="1" lang="pt-BR" sz="1200" spc="-1" strike="noStrike">
                <a:latin typeface="Arial"/>
              </a:rPr>
              <a:t>m</a:t>
            </a:r>
            <a:r>
              <a:rPr b="1" lang="pt-BR" sz="1200" spc="-1" strike="noStrike">
                <a:latin typeface="Arial"/>
              </a:rPr>
              <a:t>b</a:t>
            </a:r>
            <a:r>
              <a:rPr b="1" lang="pt-BR" sz="1200" spc="-1" strike="noStrike">
                <a:latin typeface="Arial"/>
              </a:rPr>
              <a:t>e</a:t>
            </a:r>
            <a:r>
              <a:rPr b="1" lang="pt-BR" sz="1200" spc="-1" strike="noStrike">
                <a:latin typeface="Arial"/>
              </a:rPr>
              <a:t>r</a:t>
            </a:r>
            <a:r>
              <a:rPr b="1" lang="pt-BR" sz="1200" spc="-1" strike="noStrike">
                <a:latin typeface="Arial"/>
              </a:rPr>
              <a:t> </a:t>
            </a:r>
            <a:r>
              <a:rPr b="1" lang="pt-BR" sz="1200" spc="-1" strike="noStrike">
                <a:latin typeface="Arial"/>
              </a:rPr>
              <a:t>a</a:t>
            </a:r>
            <a:r>
              <a:rPr b="1" lang="pt-BR" sz="1200" spc="-1" strike="noStrike">
                <a:latin typeface="Arial"/>
              </a:rPr>
              <a:t>n</a:t>
            </a:r>
            <a:r>
              <a:rPr b="1" lang="pt-BR" sz="1200" spc="-1" strike="noStrike">
                <a:latin typeface="Arial"/>
              </a:rPr>
              <a:t>d</a:t>
            </a:r>
            <a:r>
              <a:rPr b="1" lang="pt-BR" sz="1200" spc="-1" strike="noStrike">
                <a:latin typeface="Arial"/>
              </a:rPr>
              <a:t> </a:t>
            </a:r>
            <a:r>
              <a:rPr b="1" lang="pt-BR" sz="1200" spc="-1" strike="noStrike">
                <a:latin typeface="Arial"/>
              </a:rPr>
              <a:t>o</a:t>
            </a:r>
            <a:r>
              <a:rPr b="1" lang="pt-BR" sz="1200" spc="-1" strike="noStrike">
                <a:latin typeface="Arial"/>
              </a:rPr>
              <a:t>c</a:t>
            </a:r>
            <a:r>
              <a:rPr b="1" lang="pt-BR" sz="1200" spc="-1" strike="noStrike">
                <a:latin typeface="Arial"/>
              </a:rPr>
              <a:t>c</a:t>
            </a:r>
            <a:r>
              <a:rPr b="1" lang="pt-BR" sz="1200" spc="-1" strike="noStrike">
                <a:latin typeface="Arial"/>
              </a:rPr>
              <a:t>u</a:t>
            </a:r>
            <a:r>
              <a:rPr b="1" lang="pt-BR" sz="1200" spc="-1" strike="noStrike">
                <a:latin typeface="Arial"/>
              </a:rPr>
              <a:t>r</a:t>
            </a:r>
            <a:r>
              <a:rPr b="1" lang="pt-BR" sz="1200" spc="-1" strike="noStrike">
                <a:latin typeface="Arial"/>
              </a:rPr>
              <a:t>r</a:t>
            </a:r>
            <a:r>
              <a:rPr b="1" lang="pt-BR" sz="1200" spc="-1" strike="noStrike">
                <a:latin typeface="Arial"/>
              </a:rPr>
              <a:t>e</a:t>
            </a:r>
            <a:r>
              <a:rPr b="1" lang="pt-BR" sz="1200" spc="-1" strike="noStrike">
                <a:latin typeface="Arial"/>
              </a:rPr>
              <a:t>n</a:t>
            </a:r>
            <a:r>
              <a:rPr b="1" lang="pt-BR" sz="1200" spc="-1" strike="noStrike">
                <a:latin typeface="Arial"/>
              </a:rPr>
              <a:t>c</a:t>
            </a:r>
            <a:r>
              <a:rPr b="1" lang="pt-BR" sz="1200" spc="-1" strike="noStrike">
                <a:latin typeface="Arial"/>
              </a:rPr>
              <a:t>e</a:t>
            </a:r>
            <a:r>
              <a:rPr b="1" lang="pt-BR" sz="1200" spc="-1" strike="noStrike">
                <a:latin typeface="Arial"/>
              </a:rPr>
              <a:t> </a:t>
            </a:r>
            <a:r>
              <a:rPr b="1" lang="pt-BR" sz="1200" spc="-1" strike="noStrike">
                <a:latin typeface="Arial"/>
              </a:rPr>
              <a:t>o</a:t>
            </a:r>
            <a:r>
              <a:rPr b="1" lang="pt-BR" sz="1200" spc="-1" strike="noStrike">
                <a:latin typeface="Arial"/>
              </a:rPr>
              <a:t>f</a:t>
            </a:r>
            <a:r>
              <a:rPr b="1" lang="pt-BR" sz="1200" spc="-1" strike="noStrike">
                <a:latin typeface="Arial"/>
              </a:rPr>
              <a:t> </a:t>
            </a:r>
            <a:r>
              <a:rPr b="1" lang="pt-BR" sz="1200" spc="-1" strike="noStrike">
                <a:latin typeface="Arial"/>
              </a:rPr>
              <a:t>e</a:t>
            </a:r>
            <a:r>
              <a:rPr b="1" lang="pt-BR" sz="1200" spc="-1" strike="noStrike">
                <a:latin typeface="Arial"/>
              </a:rPr>
              <a:t>a</a:t>
            </a:r>
            <a:r>
              <a:rPr b="1" lang="pt-BR" sz="1200" spc="-1" strike="noStrike">
                <a:latin typeface="Arial"/>
              </a:rPr>
              <a:t>c</a:t>
            </a:r>
            <a:r>
              <a:rPr b="1" lang="pt-BR" sz="1200" spc="-1" strike="noStrike">
                <a:latin typeface="Arial"/>
              </a:rPr>
              <a:t>h</a:t>
            </a:r>
            <a:r>
              <a:rPr b="1" lang="pt-BR" sz="1200" spc="-1" strike="noStrike">
                <a:latin typeface="Arial"/>
              </a:rPr>
              <a:t> </a:t>
            </a:r>
            <a:r>
              <a:rPr b="1" lang="pt-BR" sz="1200" spc="-1" strike="noStrike">
                <a:latin typeface="Arial"/>
              </a:rPr>
              <a:t>o</a:t>
            </a:r>
            <a:r>
              <a:rPr b="1" lang="pt-BR" sz="1200" spc="-1" strike="noStrike">
                <a:latin typeface="Arial"/>
              </a:rPr>
              <a:t>r</a:t>
            </a:r>
            <a:r>
              <a:rPr b="1" lang="pt-BR" sz="1200" spc="-1" strike="noStrike">
                <a:latin typeface="Arial"/>
              </a:rPr>
              <a:t>b</a:t>
            </a:r>
            <a:r>
              <a:rPr b="1" lang="pt-BR" sz="1200" spc="-1" strike="noStrike">
                <a:latin typeface="Arial"/>
              </a:rPr>
              <a:t>i</a:t>
            </a:r>
            <a:r>
              <a:rPr b="1" lang="pt-BR" sz="1200" spc="-1" strike="noStrike">
                <a:latin typeface="Arial"/>
              </a:rPr>
              <a:t>t</a:t>
            </a:r>
            <a:endParaRPr b="1" lang="pt-BR" sz="1200" spc="-1" strike="noStrike">
              <a:latin typeface="Arial"/>
            </a:endParaRPr>
          </a:p>
          <a:p>
            <a:endParaRPr b="0" lang="pt-BR" sz="1200" spc="-1" strike="noStrike">
              <a:latin typeface="Arial"/>
            </a:endParaRPr>
          </a:p>
        </p:txBody>
      </p:sp>
      <p:pic>
        <p:nvPicPr>
          <p:cNvPr id="216" name="" descr=""/>
          <p:cNvPicPr/>
          <p:nvPr/>
        </p:nvPicPr>
        <p:blipFill>
          <a:blip r:embed="rId3"/>
          <a:stretch/>
        </p:blipFill>
        <p:spPr>
          <a:xfrm>
            <a:off x="1469160" y="3420000"/>
            <a:ext cx="1770840" cy="1999440"/>
          </a:xfrm>
          <a:prstGeom prst="rect">
            <a:avLst/>
          </a:prstGeom>
          <a:ln w="0">
            <a:noFill/>
          </a:ln>
        </p:spPr>
      </p:pic>
      <p:sp>
        <p:nvSpPr>
          <p:cNvPr id="217" name="TextShape 6"/>
          <p:cNvSpPr txBox="1"/>
          <p:nvPr/>
        </p:nvSpPr>
        <p:spPr>
          <a:xfrm>
            <a:off x="4860000" y="1479600"/>
            <a:ext cx="5357880" cy="680400"/>
          </a:xfrm>
          <a:prstGeom prst="rect">
            <a:avLst/>
          </a:prstGeom>
          <a:noFill/>
          <a:ln w="0">
            <a:noFill/>
          </a:ln>
        </p:spPr>
        <p:txBody>
          <a:bodyPr lIns="90000" rIns="90000" tIns="45000" bIns="45000">
            <a:noAutofit/>
          </a:bodyPr>
          <a:p>
            <a:r>
              <a:rPr b="1" lang="pt-BR" sz="1200" spc="-1" strike="noStrike">
                <a:latin typeface="Arial"/>
              </a:rPr>
              <a:t>Calculate the number and occurence of mission outcome per orbit type</a:t>
            </a:r>
            <a:endParaRPr b="1" lang="pt-BR" sz="1200" spc="-1" strike="noStrike">
              <a:latin typeface="Arial"/>
            </a:endParaRPr>
          </a:p>
          <a:p>
            <a:endParaRPr b="0" lang="pt-BR" sz="1200" spc="-1" strike="noStrike">
              <a:latin typeface="Arial"/>
            </a:endParaRPr>
          </a:p>
        </p:txBody>
      </p:sp>
      <p:pic>
        <p:nvPicPr>
          <p:cNvPr id="218" name="" descr=""/>
          <p:cNvPicPr/>
          <p:nvPr/>
        </p:nvPicPr>
        <p:blipFill>
          <a:blip r:embed="rId4"/>
          <a:stretch/>
        </p:blipFill>
        <p:spPr>
          <a:xfrm>
            <a:off x="5040000" y="1746720"/>
            <a:ext cx="2370960" cy="3293280"/>
          </a:xfrm>
          <a:prstGeom prst="rect">
            <a:avLst/>
          </a:prstGeom>
          <a:ln w="0">
            <a:noFill/>
          </a:ln>
        </p:spPr>
      </p:pic>
      <p:pic>
        <p:nvPicPr>
          <p:cNvPr id="219" name="" descr=""/>
          <p:cNvPicPr/>
          <p:nvPr/>
        </p:nvPicPr>
        <p:blipFill>
          <a:blip r:embed="rId5"/>
          <a:stretch/>
        </p:blipFill>
        <p:spPr>
          <a:xfrm>
            <a:off x="7740000" y="2340000"/>
            <a:ext cx="3785040" cy="417960"/>
          </a:xfrm>
          <a:prstGeom prst="rect">
            <a:avLst/>
          </a:prstGeom>
          <a:ln w="0">
            <a:noFill/>
          </a:ln>
        </p:spPr>
      </p:pic>
      <p:sp>
        <p:nvSpPr>
          <p:cNvPr id="220" name="TextShape 7"/>
          <p:cNvSpPr txBox="1"/>
          <p:nvPr/>
        </p:nvSpPr>
        <p:spPr>
          <a:xfrm>
            <a:off x="7590240" y="2019600"/>
            <a:ext cx="4109760" cy="680400"/>
          </a:xfrm>
          <a:prstGeom prst="rect">
            <a:avLst/>
          </a:prstGeom>
          <a:noFill/>
          <a:ln w="0">
            <a:noFill/>
          </a:ln>
        </p:spPr>
        <p:txBody>
          <a:bodyPr lIns="90000" rIns="90000" tIns="45000" bIns="45000">
            <a:noAutofit/>
          </a:bodyPr>
          <a:p>
            <a:r>
              <a:rPr b="1" lang="pt-BR" sz="1200" spc="-1" strike="noStrike">
                <a:latin typeface="Arial"/>
              </a:rPr>
              <a:t>Create a landing outcome label from Outcome column</a:t>
            </a:r>
            <a:endParaRPr b="1" lang="pt-BR" sz="1200" spc="-1" strike="noStrike">
              <a:latin typeface="Arial"/>
            </a:endParaRPr>
          </a:p>
          <a:p>
            <a:endParaRPr b="0" lang="pt-BR" sz="1200" spc="-1" strike="noStrike">
              <a:latin typeface="Arial"/>
            </a:endParaRPr>
          </a:p>
        </p:txBody>
      </p:sp>
      <p:pic>
        <p:nvPicPr>
          <p:cNvPr id="221" name="" descr=""/>
          <p:cNvPicPr/>
          <p:nvPr/>
        </p:nvPicPr>
        <p:blipFill>
          <a:blip r:embed="rId6"/>
          <a:stretch/>
        </p:blipFill>
        <p:spPr>
          <a:xfrm>
            <a:off x="7990200" y="4081320"/>
            <a:ext cx="2989800" cy="418680"/>
          </a:xfrm>
          <a:prstGeom prst="rect">
            <a:avLst/>
          </a:prstGeom>
          <a:ln w="0">
            <a:noFill/>
          </a:ln>
        </p:spPr>
      </p:pic>
      <p:sp>
        <p:nvSpPr>
          <p:cNvPr id="222" name="TextShape 8"/>
          <p:cNvSpPr txBox="1"/>
          <p:nvPr/>
        </p:nvSpPr>
        <p:spPr>
          <a:xfrm>
            <a:off x="7990200" y="3713400"/>
            <a:ext cx="968760" cy="302040"/>
          </a:xfrm>
          <a:prstGeom prst="rect">
            <a:avLst/>
          </a:prstGeom>
          <a:noFill/>
          <a:ln w="0">
            <a:noFill/>
          </a:ln>
        </p:spPr>
        <p:txBody>
          <a:bodyPr lIns="90000" rIns="90000" tIns="45000" bIns="45000">
            <a:noAutofit/>
          </a:bodyPr>
          <a:p>
            <a:r>
              <a:rPr b="0" lang="pt-BR" sz="1500" spc="-1" strike="noStrike">
                <a:latin typeface="Arial"/>
              </a:rPr>
              <a:t>Save file:</a:t>
            </a:r>
            <a:endParaRPr b="0" lang="pt-BR" sz="15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3"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DB227055-52F5-4D3E-B117-40A5A5B4FDFA}" type="slidenum">
              <a:rPr b="0" lang="en-US" sz="1600" spc="-1" strike="noStrike">
                <a:solidFill>
                  <a:srgbClr val="1c7ddb"/>
                </a:solidFill>
                <a:latin typeface="Abadi"/>
              </a:rPr>
              <a:t>10</a:t>
            </a:fld>
            <a:endParaRPr b="0" lang="pt-BR" sz="1600" spc="-1" strike="noStrike">
              <a:latin typeface="Times New Roman"/>
            </a:endParaRPr>
          </a:p>
        </p:txBody>
      </p:sp>
      <p:sp>
        <p:nvSpPr>
          <p:cNvPr id="224" name="CustomShape 2"/>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EDA with Data Visualization</a:t>
            </a:r>
            <a:endParaRPr b="0" lang="pt-BR" sz="4000" spc="-1" strike="noStrike">
              <a:latin typeface="Arial"/>
            </a:endParaRPr>
          </a:p>
        </p:txBody>
      </p:sp>
      <p:pic>
        <p:nvPicPr>
          <p:cNvPr id="225" name="" descr=""/>
          <p:cNvPicPr/>
          <p:nvPr/>
        </p:nvPicPr>
        <p:blipFill>
          <a:blip r:embed="rId2"/>
          <a:stretch/>
        </p:blipFill>
        <p:spPr>
          <a:xfrm>
            <a:off x="219600" y="1724760"/>
            <a:ext cx="3960000" cy="1155240"/>
          </a:xfrm>
          <a:prstGeom prst="rect">
            <a:avLst/>
          </a:prstGeom>
          <a:ln w="0">
            <a:noFill/>
          </a:ln>
        </p:spPr>
      </p:pic>
      <p:sp>
        <p:nvSpPr>
          <p:cNvPr id="226" name="TextShape 3"/>
          <p:cNvSpPr txBox="1"/>
          <p:nvPr/>
        </p:nvSpPr>
        <p:spPr>
          <a:xfrm>
            <a:off x="195480" y="1440000"/>
            <a:ext cx="2904120" cy="302040"/>
          </a:xfrm>
          <a:prstGeom prst="rect">
            <a:avLst/>
          </a:prstGeom>
          <a:noFill/>
          <a:ln w="0">
            <a:noFill/>
          </a:ln>
        </p:spPr>
        <p:txBody>
          <a:bodyPr lIns="90000" rIns="90000" tIns="45000" bIns="45000">
            <a:noAutofit/>
          </a:bodyPr>
          <a:p>
            <a:r>
              <a:rPr b="0" lang="pt-BR" sz="1500" spc="-1" strike="noStrike">
                <a:latin typeface="Arial"/>
              </a:rPr>
              <a:t>Flight Number x Pay Load Mass</a:t>
            </a:r>
            <a:endParaRPr b="0" lang="pt-BR" sz="1500" spc="-1" strike="noStrike">
              <a:latin typeface="Arial"/>
            </a:endParaRPr>
          </a:p>
        </p:txBody>
      </p:sp>
      <p:pic>
        <p:nvPicPr>
          <p:cNvPr id="227" name="" descr=""/>
          <p:cNvPicPr/>
          <p:nvPr/>
        </p:nvPicPr>
        <p:blipFill>
          <a:blip r:embed="rId3"/>
          <a:stretch/>
        </p:blipFill>
        <p:spPr>
          <a:xfrm>
            <a:off x="199800" y="3406680"/>
            <a:ext cx="3979800" cy="1273320"/>
          </a:xfrm>
          <a:prstGeom prst="rect">
            <a:avLst/>
          </a:prstGeom>
          <a:ln w="0">
            <a:noFill/>
          </a:ln>
        </p:spPr>
      </p:pic>
      <p:sp>
        <p:nvSpPr>
          <p:cNvPr id="228" name="TextShape 4"/>
          <p:cNvSpPr txBox="1"/>
          <p:nvPr/>
        </p:nvSpPr>
        <p:spPr>
          <a:xfrm>
            <a:off x="199800" y="3060000"/>
            <a:ext cx="2596320" cy="302040"/>
          </a:xfrm>
          <a:prstGeom prst="rect">
            <a:avLst/>
          </a:prstGeom>
          <a:noFill/>
          <a:ln w="0">
            <a:noFill/>
          </a:ln>
        </p:spPr>
        <p:txBody>
          <a:bodyPr lIns="90000" rIns="90000" tIns="45000" bIns="45000">
            <a:noAutofit/>
          </a:bodyPr>
          <a:p>
            <a:r>
              <a:rPr b="0" lang="pt-BR" sz="1500" spc="-1" strike="noStrike">
                <a:latin typeface="Arial"/>
              </a:rPr>
              <a:t>Flight Number x Launch Site</a:t>
            </a:r>
            <a:endParaRPr b="0" lang="pt-BR" sz="1500" spc="-1" strike="noStrike">
              <a:latin typeface="Arial"/>
            </a:endParaRPr>
          </a:p>
        </p:txBody>
      </p:sp>
      <p:pic>
        <p:nvPicPr>
          <p:cNvPr id="229" name="" descr=""/>
          <p:cNvPicPr/>
          <p:nvPr/>
        </p:nvPicPr>
        <p:blipFill>
          <a:blip r:embed="rId4"/>
          <a:stretch/>
        </p:blipFill>
        <p:spPr>
          <a:xfrm>
            <a:off x="180000" y="5220000"/>
            <a:ext cx="3999600" cy="1270080"/>
          </a:xfrm>
          <a:prstGeom prst="rect">
            <a:avLst/>
          </a:prstGeom>
          <a:ln w="0">
            <a:noFill/>
          </a:ln>
        </p:spPr>
      </p:pic>
      <p:sp>
        <p:nvSpPr>
          <p:cNvPr id="230" name="TextShape 5"/>
          <p:cNvSpPr txBox="1"/>
          <p:nvPr/>
        </p:nvSpPr>
        <p:spPr>
          <a:xfrm>
            <a:off x="180000" y="4873680"/>
            <a:ext cx="2715120" cy="302040"/>
          </a:xfrm>
          <a:prstGeom prst="rect">
            <a:avLst/>
          </a:prstGeom>
          <a:noFill/>
          <a:ln w="0">
            <a:noFill/>
          </a:ln>
        </p:spPr>
        <p:txBody>
          <a:bodyPr lIns="90000" rIns="90000" tIns="45000" bIns="45000">
            <a:noAutofit/>
          </a:bodyPr>
          <a:p>
            <a:r>
              <a:rPr b="0" lang="pt-BR" sz="1500" spc="-1" strike="noStrike">
                <a:latin typeface="Arial"/>
              </a:rPr>
              <a:t>Launch Site x Pay Load Mass</a:t>
            </a:r>
            <a:endParaRPr b="0" lang="pt-BR" sz="1500" spc="-1" strike="noStrike">
              <a:latin typeface="Arial"/>
            </a:endParaRPr>
          </a:p>
        </p:txBody>
      </p:sp>
      <p:pic>
        <p:nvPicPr>
          <p:cNvPr id="231" name="" descr=""/>
          <p:cNvPicPr/>
          <p:nvPr/>
        </p:nvPicPr>
        <p:blipFill>
          <a:blip r:embed="rId5"/>
          <a:stretch/>
        </p:blipFill>
        <p:spPr>
          <a:xfrm>
            <a:off x="4760280" y="1728720"/>
            <a:ext cx="3159720" cy="2305800"/>
          </a:xfrm>
          <a:prstGeom prst="rect">
            <a:avLst/>
          </a:prstGeom>
          <a:ln w="0">
            <a:noFill/>
          </a:ln>
        </p:spPr>
      </p:pic>
      <p:sp>
        <p:nvSpPr>
          <p:cNvPr id="232" name="TextShape 6"/>
          <p:cNvSpPr txBox="1"/>
          <p:nvPr/>
        </p:nvSpPr>
        <p:spPr>
          <a:xfrm>
            <a:off x="4680000" y="1440000"/>
            <a:ext cx="3461760" cy="245880"/>
          </a:xfrm>
          <a:prstGeom prst="rect">
            <a:avLst/>
          </a:prstGeom>
          <a:noFill/>
          <a:ln w="0">
            <a:noFill/>
          </a:ln>
        </p:spPr>
        <p:txBody>
          <a:bodyPr lIns="90000" rIns="90000" tIns="45000" bIns="45000">
            <a:noAutofit/>
          </a:bodyPr>
          <a:p>
            <a:r>
              <a:rPr b="0" lang="pt-BR" sz="1100" spc="-1" strike="noStrike">
                <a:latin typeface="Arial"/>
              </a:rPr>
              <a:t>Relationship between success rate of each orbit type</a:t>
            </a:r>
            <a:endParaRPr b="0" lang="pt-BR" sz="1100" spc="-1" strike="noStrike">
              <a:latin typeface="Arial"/>
            </a:endParaRPr>
          </a:p>
        </p:txBody>
      </p:sp>
      <p:pic>
        <p:nvPicPr>
          <p:cNvPr id="233" name="" descr=""/>
          <p:cNvPicPr/>
          <p:nvPr/>
        </p:nvPicPr>
        <p:blipFill>
          <a:blip r:embed="rId6"/>
          <a:stretch/>
        </p:blipFill>
        <p:spPr>
          <a:xfrm>
            <a:off x="4680000" y="4465800"/>
            <a:ext cx="3428280" cy="1052640"/>
          </a:xfrm>
          <a:prstGeom prst="rect">
            <a:avLst/>
          </a:prstGeom>
          <a:ln w="0">
            <a:noFill/>
          </a:ln>
        </p:spPr>
      </p:pic>
      <p:pic>
        <p:nvPicPr>
          <p:cNvPr id="234" name="" descr=""/>
          <p:cNvPicPr/>
          <p:nvPr/>
        </p:nvPicPr>
        <p:blipFill>
          <a:blip r:embed="rId7"/>
          <a:stretch/>
        </p:blipFill>
        <p:spPr>
          <a:xfrm>
            <a:off x="4688280" y="5773680"/>
            <a:ext cx="3447360" cy="1032120"/>
          </a:xfrm>
          <a:prstGeom prst="rect">
            <a:avLst/>
          </a:prstGeom>
          <a:ln w="0">
            <a:noFill/>
          </a:ln>
        </p:spPr>
      </p:pic>
      <p:sp>
        <p:nvSpPr>
          <p:cNvPr id="235" name="TextShape 7"/>
          <p:cNvSpPr txBox="1"/>
          <p:nvPr/>
        </p:nvSpPr>
        <p:spPr>
          <a:xfrm>
            <a:off x="4688280" y="4191120"/>
            <a:ext cx="2055240" cy="274680"/>
          </a:xfrm>
          <a:prstGeom prst="rect">
            <a:avLst/>
          </a:prstGeom>
          <a:noFill/>
          <a:ln w="0">
            <a:noFill/>
          </a:ln>
        </p:spPr>
        <p:txBody>
          <a:bodyPr lIns="90000" rIns="90000" tIns="45000" bIns="45000">
            <a:noAutofit/>
          </a:bodyPr>
          <a:p>
            <a:r>
              <a:rPr b="0" lang="pt-BR" sz="1300" spc="-1" strike="noStrike">
                <a:latin typeface="Arial"/>
              </a:rPr>
              <a:t>FlightNumber x Orbit type</a:t>
            </a:r>
            <a:endParaRPr b="0" lang="pt-BR" sz="1300" spc="-1" strike="noStrike">
              <a:latin typeface="Arial"/>
            </a:endParaRPr>
          </a:p>
        </p:txBody>
      </p:sp>
      <p:sp>
        <p:nvSpPr>
          <p:cNvPr id="236" name="TextShape 8"/>
          <p:cNvSpPr txBox="1"/>
          <p:nvPr/>
        </p:nvSpPr>
        <p:spPr>
          <a:xfrm>
            <a:off x="4688280" y="5545800"/>
            <a:ext cx="1558440" cy="261000"/>
          </a:xfrm>
          <a:prstGeom prst="rect">
            <a:avLst/>
          </a:prstGeom>
          <a:noFill/>
          <a:ln w="0">
            <a:noFill/>
          </a:ln>
        </p:spPr>
        <p:txBody>
          <a:bodyPr lIns="90000" rIns="90000" tIns="45000" bIns="45000">
            <a:noAutofit/>
          </a:bodyPr>
          <a:p>
            <a:r>
              <a:rPr b="0" lang="pt-BR" sz="1200" spc="-1" strike="noStrike">
                <a:latin typeface="Arial"/>
              </a:rPr>
              <a:t>Payload x Orbit type</a:t>
            </a:r>
            <a:endParaRPr b="0" lang="pt-BR" sz="1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7"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41CB4527-081B-4DA2-92F7-1A903497C0B2}" type="slidenum">
              <a:rPr b="0" lang="en-US" sz="1600" spc="-1" strike="noStrike">
                <a:solidFill>
                  <a:srgbClr val="1c7ddb"/>
                </a:solidFill>
                <a:latin typeface="Abadi"/>
              </a:rPr>
              <a:t>11</a:t>
            </a:fld>
            <a:endParaRPr b="0" lang="pt-BR" sz="1600" spc="-1" strike="noStrike">
              <a:latin typeface="Times New Roman"/>
            </a:endParaRPr>
          </a:p>
        </p:txBody>
      </p:sp>
      <p:sp>
        <p:nvSpPr>
          <p:cNvPr id="238" name="TextShape 2"/>
          <p:cNvSpPr txBox="1"/>
          <p:nvPr/>
        </p:nvSpPr>
        <p:spPr>
          <a:xfrm>
            <a:off x="770040" y="1806480"/>
            <a:ext cx="9745200" cy="4350960"/>
          </a:xfrm>
          <a:prstGeom prst="rect">
            <a:avLst/>
          </a:prstGeom>
          <a:noFill/>
          <a:ln w="0">
            <a:noFill/>
          </a:ln>
        </p:spPr>
        <p:txBody>
          <a:bodyPr>
            <a:noAutofit/>
          </a:bodyPr>
          <a:p>
            <a:pPr>
              <a:lnSpc>
                <a:spcPct val="100000"/>
              </a:lnSpc>
              <a:spcBef>
                <a:spcPts val="1400"/>
              </a:spcBef>
            </a:pPr>
            <a:r>
              <a:rPr b="0" lang="en-US" sz="2200" spc="-1" strike="noStrike">
                <a:solidFill>
                  <a:srgbClr val="292929"/>
                </a:solidFill>
                <a:latin typeface="Abadi"/>
              </a:rPr>
              <a:t>Using bullet point format, summarize the SQL queries you performed</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Add the GitHub URL of your completed EDA with SQL notebook, as an external reference and peer-review purpose</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39"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EDA with SQL</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0"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A397540F-F44C-45A0-9165-45AA2572A865}" type="slidenum">
              <a:rPr b="0" lang="en-US" sz="1600" spc="-1" strike="noStrike">
                <a:solidFill>
                  <a:srgbClr val="1c7ddb"/>
                </a:solidFill>
                <a:latin typeface="Abadi"/>
              </a:rPr>
              <a:t>12</a:t>
            </a:fld>
            <a:endParaRPr b="0" lang="pt-BR" sz="1600" spc="-1" strike="noStrike">
              <a:latin typeface="Times New Roman"/>
            </a:endParaRPr>
          </a:p>
        </p:txBody>
      </p:sp>
      <p:sp>
        <p:nvSpPr>
          <p:cNvPr id="241" name="TextShape 2"/>
          <p:cNvSpPr txBox="1"/>
          <p:nvPr/>
        </p:nvSpPr>
        <p:spPr>
          <a:xfrm>
            <a:off x="838080" y="1874880"/>
            <a:ext cx="10515240" cy="4350960"/>
          </a:xfrm>
          <a:prstGeom prst="rect">
            <a:avLst/>
          </a:prstGeom>
          <a:noFill/>
          <a:ln w="0">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Summarize what map </a:t>
            </a:r>
            <a:r>
              <a:rPr b="0" lang="en-US" sz="2200" spc="-1" strike="noStrike">
                <a:solidFill>
                  <a:srgbClr val="292929"/>
                </a:solidFill>
                <a:latin typeface="Abadi"/>
              </a:rPr>
              <a:t>objects such as markers, </a:t>
            </a:r>
            <a:r>
              <a:rPr b="0" lang="en-US" sz="2200" spc="-1" strike="noStrike">
                <a:solidFill>
                  <a:srgbClr val="292929"/>
                </a:solidFill>
                <a:latin typeface="Abadi"/>
              </a:rPr>
              <a:t>circles, lines, etc. you </a:t>
            </a:r>
            <a:r>
              <a:rPr b="0" lang="en-US" sz="2200" spc="-1" strike="noStrike">
                <a:solidFill>
                  <a:srgbClr val="292929"/>
                </a:solidFill>
                <a:latin typeface="Abadi"/>
              </a:rPr>
              <a:t>created and added to a </a:t>
            </a:r>
            <a:r>
              <a:rPr b="0" lang="en-US" sz="2200" spc="-1" strike="noStrike">
                <a:solidFill>
                  <a:srgbClr val="292929"/>
                </a:solidFill>
                <a:latin typeface="Abadi"/>
              </a:rPr>
              <a:t>folium map</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Explain why you added </a:t>
            </a:r>
            <a:r>
              <a:rPr b="0" lang="en-US" sz="2200" spc="-1" strike="noStrike">
                <a:solidFill>
                  <a:srgbClr val="292929"/>
                </a:solidFill>
                <a:latin typeface="Abadi"/>
              </a:rPr>
              <a:t>those objects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Add the GitHub URL of </a:t>
            </a:r>
            <a:r>
              <a:rPr b="0" lang="en-US" sz="2200" spc="-1" strike="noStrike">
                <a:solidFill>
                  <a:srgbClr val="292929"/>
                </a:solidFill>
                <a:latin typeface="Abadi"/>
              </a:rPr>
              <a:t>your completed interactive </a:t>
            </a:r>
            <a:r>
              <a:rPr b="0" lang="en-US" sz="2200" spc="-1" strike="noStrike">
                <a:solidFill>
                  <a:srgbClr val="292929"/>
                </a:solidFill>
                <a:latin typeface="Abadi"/>
              </a:rPr>
              <a:t>map with Folium map, as </a:t>
            </a:r>
            <a:r>
              <a:rPr b="0" lang="en-US" sz="2200" spc="-1" strike="noStrike">
                <a:solidFill>
                  <a:srgbClr val="292929"/>
                </a:solidFill>
                <a:latin typeface="Abadi"/>
              </a:rPr>
              <a:t>an external reference and </a:t>
            </a:r>
            <a:r>
              <a:rPr b="0" lang="en-US" sz="2200" spc="-1" strike="noStrike">
                <a:solidFill>
                  <a:srgbClr val="292929"/>
                </a:solidFill>
                <a:latin typeface="Abadi"/>
              </a:rPr>
              <a:t>peer-review purpose</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42"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Build an Interactive Map with Folium</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3"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7BA6DC28-F3B4-48DE-B914-A513A51C0AE5}" type="slidenum">
              <a:rPr b="0" lang="en-US" sz="1600" spc="-1" strike="noStrike">
                <a:solidFill>
                  <a:srgbClr val="1c7ddb"/>
                </a:solidFill>
                <a:latin typeface="Abadi"/>
              </a:rPr>
              <a:t>13</a:t>
            </a:fld>
            <a:endParaRPr b="0" lang="pt-BR" sz="1600" spc="-1" strike="noStrike">
              <a:latin typeface="Times New Roman"/>
            </a:endParaRPr>
          </a:p>
        </p:txBody>
      </p:sp>
      <p:sp>
        <p:nvSpPr>
          <p:cNvPr id="244" name="TextShape 2"/>
          <p:cNvSpPr txBox="1"/>
          <p:nvPr/>
        </p:nvSpPr>
        <p:spPr>
          <a:xfrm>
            <a:off x="770040" y="1825560"/>
            <a:ext cx="9745200" cy="4350960"/>
          </a:xfrm>
          <a:prstGeom prst="rect">
            <a:avLst/>
          </a:prstGeom>
          <a:noFill/>
          <a:ln w="0">
            <a:noFill/>
          </a:ln>
        </p:spPr>
        <p:txBody>
          <a:bodyPr>
            <a:normAutofit/>
          </a:bodyPr>
          <a:p>
            <a:pPr>
              <a:lnSpc>
                <a:spcPct val="100000"/>
              </a:lnSpc>
              <a:spcBef>
                <a:spcPts val="1400"/>
              </a:spcBef>
            </a:pPr>
            <a:r>
              <a:rPr b="0" lang="en-US" sz="2200" spc="-1" strike="noStrike">
                <a:solidFill>
                  <a:srgbClr val="292929"/>
                </a:solidFill>
                <a:latin typeface="Abadi"/>
              </a:rPr>
              <a:t>Summarize what plots/graphs and interactions you have added to a dashboard</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Explain why you added those plots and interactions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Add the GitHub URL of your completed Plotly Dash lab, as an external reference and peer-review purpose</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45"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Build a Dashboard with Plotly Dash</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6"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D00F879C-8166-43BD-AA3A-F61AEF562953}" type="slidenum">
              <a:rPr b="0" lang="en-US" sz="1600" spc="-1" strike="noStrike">
                <a:solidFill>
                  <a:srgbClr val="1c7ddb"/>
                </a:solidFill>
                <a:latin typeface="Abadi"/>
              </a:rPr>
              <a:t>14</a:t>
            </a:fld>
            <a:endParaRPr b="0" lang="pt-BR" sz="1600" spc="-1" strike="noStrike">
              <a:latin typeface="Times New Roman"/>
            </a:endParaRPr>
          </a:p>
        </p:txBody>
      </p:sp>
      <p:sp>
        <p:nvSpPr>
          <p:cNvPr id="247" name="TextShape 2"/>
          <p:cNvSpPr txBox="1"/>
          <p:nvPr/>
        </p:nvSpPr>
        <p:spPr>
          <a:xfrm>
            <a:off x="770040" y="1825560"/>
            <a:ext cx="9745200" cy="4350960"/>
          </a:xfrm>
          <a:prstGeom prst="rect">
            <a:avLst/>
          </a:prstGeom>
          <a:noFill/>
          <a:ln w="0">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Summarize how you built, </a:t>
            </a:r>
            <a:r>
              <a:rPr b="0" lang="en-US" sz="2200" spc="-1" strike="noStrike">
                <a:solidFill>
                  <a:srgbClr val="292929"/>
                </a:solidFill>
                <a:latin typeface="Abadi"/>
              </a:rPr>
              <a:t>evaluated, improved, and found </a:t>
            </a:r>
            <a:r>
              <a:rPr b="0" lang="en-US" sz="2200" spc="-1" strike="noStrike">
                <a:solidFill>
                  <a:srgbClr val="292929"/>
                </a:solidFill>
                <a:latin typeface="Abadi"/>
              </a:rPr>
              <a:t>the best performing </a:t>
            </a:r>
            <a:r>
              <a:rPr b="0" lang="en-US" sz="2200" spc="-1" strike="noStrike">
                <a:solidFill>
                  <a:srgbClr val="292929"/>
                </a:solidFill>
                <a:latin typeface="Abadi"/>
              </a:rPr>
              <a:t>classification model</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You need present your model </a:t>
            </a:r>
            <a:r>
              <a:rPr b="0" lang="en-US" sz="2200" spc="-1" strike="noStrike">
                <a:solidFill>
                  <a:srgbClr val="292929"/>
                </a:solidFill>
                <a:latin typeface="Abadi"/>
              </a:rPr>
              <a:t>development process using key </a:t>
            </a:r>
            <a:r>
              <a:rPr b="0" lang="en-US" sz="2200" spc="-1" strike="noStrike">
                <a:solidFill>
                  <a:srgbClr val="292929"/>
                </a:solidFill>
                <a:latin typeface="Abadi"/>
              </a:rPr>
              <a:t>phrases and flowchart</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Add the GitHub URL of your </a:t>
            </a:r>
            <a:r>
              <a:rPr b="0" lang="en-US" sz="2200" spc="-1" strike="noStrike">
                <a:solidFill>
                  <a:srgbClr val="292929"/>
                </a:solidFill>
                <a:latin typeface="Abadi"/>
              </a:rPr>
              <a:t>completed predictive analysis </a:t>
            </a:r>
            <a:r>
              <a:rPr b="0" lang="en-US" sz="2200" spc="-1" strike="noStrike">
                <a:solidFill>
                  <a:srgbClr val="292929"/>
                </a:solidFill>
                <a:latin typeface="Abadi"/>
              </a:rPr>
              <a:t>lab, as an external reference </a:t>
            </a:r>
            <a:r>
              <a:rPr b="0" lang="en-US" sz="2200" spc="-1" strike="noStrike">
                <a:solidFill>
                  <a:srgbClr val="292929"/>
                </a:solidFill>
                <a:latin typeface="Abadi"/>
              </a:rPr>
              <a:t>and peer-review purpose</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48"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9" name="CustomShape 1"/>
          <p:cNvSpPr/>
          <p:nvPr/>
        </p:nvSpPr>
        <p:spPr>
          <a:xfrm>
            <a:off x="840960" y="1807200"/>
            <a:ext cx="7068240" cy="1621440"/>
          </a:xfrm>
          <a:prstGeom prst="rect">
            <a:avLst/>
          </a:prstGeom>
          <a:noFill/>
          <a:ln w="0">
            <a:noFill/>
          </a:ln>
        </p:spPr>
        <p:style>
          <a:lnRef idx="0"/>
          <a:fillRef idx="0"/>
          <a:effectRef idx="0"/>
          <a:fontRef idx="minor"/>
        </p:style>
        <p:txBody>
          <a:bodyPr>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Exploratory data analysis results</a:t>
            </a:r>
            <a:endParaRPr b="0" lang="pt-BR"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Interactive analytics demo in screenshots</a:t>
            </a:r>
            <a:endParaRPr b="0" lang="pt-BR"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Predictive analysis results</a:t>
            </a:r>
            <a:endParaRPr b="0" lang="pt-BR" sz="2200" spc="-1" strike="noStrike">
              <a:latin typeface="Arial"/>
            </a:endParaRPr>
          </a:p>
          <a:p>
            <a:pPr>
              <a:lnSpc>
                <a:spcPct val="90000"/>
              </a:lnSpc>
              <a:spcBef>
                <a:spcPts val="499"/>
              </a:spcBef>
            </a:pPr>
            <a:endParaRPr b="0" lang="pt-BR" sz="2200" spc="-1" strike="noStrike">
              <a:latin typeface="Arial"/>
            </a:endParaRPr>
          </a:p>
          <a:p>
            <a:pPr marL="457200">
              <a:lnSpc>
                <a:spcPct val="90000"/>
              </a:lnSpc>
              <a:spcBef>
                <a:spcPts val="499"/>
              </a:spcBef>
              <a:tabLst>
                <a:tab algn="l" pos="0"/>
              </a:tabLst>
            </a:pPr>
            <a:endParaRPr b="0" lang="pt-BR" sz="2200" spc="-1" strike="noStrike">
              <a:latin typeface="Arial"/>
            </a:endParaRPr>
          </a:p>
        </p:txBody>
      </p:sp>
      <p:sp>
        <p:nvSpPr>
          <p:cNvPr id="250" name="TextShape 2"/>
          <p:cNvSpPr txBox="1"/>
          <p:nvPr/>
        </p:nvSpPr>
        <p:spPr>
          <a:xfrm>
            <a:off x="8714880" y="6025680"/>
            <a:ext cx="2742840" cy="401400"/>
          </a:xfrm>
          <a:prstGeom prst="rect">
            <a:avLst/>
          </a:prstGeom>
          <a:noFill/>
          <a:ln w="0">
            <a:noFill/>
          </a:ln>
        </p:spPr>
        <p:txBody>
          <a:bodyPr anchor="ctr">
            <a:noAutofit/>
          </a:bodyPr>
          <a:p>
            <a:pPr algn="r">
              <a:lnSpc>
                <a:spcPct val="100000"/>
              </a:lnSpc>
            </a:pPr>
            <a:fld id="{3DA6965F-4952-4CF2-89BC-FCD481E19E12}" type="slidenum">
              <a:rPr b="0" lang="en-US" sz="1600" spc="-1" strike="noStrike">
                <a:solidFill>
                  <a:srgbClr val="1c7ddb"/>
                </a:solidFill>
                <a:latin typeface="Abadi"/>
              </a:rPr>
              <a:t>16</a:t>
            </a:fld>
            <a:endParaRPr b="0" lang="pt-BR" sz="1600" spc="-1" strike="noStrike">
              <a:latin typeface="Times New Roman"/>
            </a:endParaRPr>
          </a:p>
        </p:txBody>
      </p:sp>
      <p:sp>
        <p:nvSpPr>
          <p:cNvPr id="251"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Results</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2"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7EAA5EE9-B701-468E-A434-560CC33604E6}" type="slidenum">
              <a:rPr b="0" lang="en-US" sz="1600" spc="-1" strike="noStrike">
                <a:solidFill>
                  <a:srgbClr val="1c7ddb"/>
                </a:solidFill>
                <a:latin typeface="Abadi"/>
              </a:rPr>
              <a:t>16</a:t>
            </a:fld>
            <a:endParaRPr b="0" lang="pt-BR" sz="1600" spc="-1" strike="noStrike">
              <a:latin typeface="Times New Roman"/>
            </a:endParaRPr>
          </a:p>
        </p:txBody>
      </p:sp>
      <p:sp>
        <p:nvSpPr>
          <p:cNvPr id="253" name="TextShape 2"/>
          <p:cNvSpPr txBox="1"/>
          <p:nvPr/>
        </p:nvSpPr>
        <p:spPr>
          <a:xfrm>
            <a:off x="865080" y="2057400"/>
            <a:ext cx="3931920" cy="3811320"/>
          </a:xfrm>
          <a:prstGeom prst="rect">
            <a:avLst/>
          </a:prstGeom>
          <a:noFill/>
          <a:ln w="0">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CA" sz="2200" spc="-1" strike="noStrike">
                <a:solidFill>
                  <a:srgbClr val="292929"/>
                </a:solidFill>
                <a:latin typeface="Abadi"/>
              </a:rPr>
              <a:t>Show a scatter plot of Flight Number vs. Launch Site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solidFill>
                <a:srgbClr val="000000"/>
              </a:solidFill>
              <a:latin typeface="Calibri"/>
            </a:endParaRPr>
          </a:p>
        </p:txBody>
      </p:sp>
      <p:sp>
        <p:nvSpPr>
          <p:cNvPr id="254"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Flight Number vs. Launch Site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5"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4506EFB2-A745-49EE-8C1F-E553E590840B}" type="slidenum">
              <a:rPr b="0" lang="en-US" sz="1600" spc="-1" strike="noStrike">
                <a:solidFill>
                  <a:srgbClr val="1c7ddb"/>
                </a:solidFill>
                <a:latin typeface="Abadi"/>
              </a:rPr>
              <a:t>18</a:t>
            </a:fld>
            <a:endParaRPr b="0" lang="pt-BR" sz="1600" spc="-1" strike="noStrike">
              <a:latin typeface="Times New Roman"/>
            </a:endParaRPr>
          </a:p>
        </p:txBody>
      </p:sp>
      <p:sp>
        <p:nvSpPr>
          <p:cNvPr id="256" name="TextShape 2"/>
          <p:cNvSpPr txBox="1"/>
          <p:nvPr/>
        </p:nvSpPr>
        <p:spPr>
          <a:xfrm>
            <a:off x="770040" y="2069640"/>
            <a:ext cx="3931920" cy="3811320"/>
          </a:xfrm>
          <a:prstGeom prst="rect">
            <a:avLst/>
          </a:prstGeom>
          <a:noFill/>
          <a:ln w="0">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CA" sz="2200" spc="-1" strike="noStrike">
                <a:solidFill>
                  <a:srgbClr val="292929"/>
                </a:solidFill>
                <a:latin typeface="Abadi"/>
              </a:rPr>
              <a:t>Show a scatter plot of Payload vs. Launch Site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solidFill>
                <a:srgbClr val="000000"/>
              </a:solidFill>
              <a:latin typeface="Calibri"/>
            </a:endParaRPr>
          </a:p>
        </p:txBody>
      </p:sp>
      <p:sp>
        <p:nvSpPr>
          <p:cNvPr id="257"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Payload vs. Launch Site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TextShape 1"/>
          <p:cNvSpPr txBox="1"/>
          <p:nvPr/>
        </p:nvSpPr>
        <p:spPr>
          <a:xfrm>
            <a:off x="8714880" y="6025680"/>
            <a:ext cx="2742840" cy="401400"/>
          </a:xfrm>
          <a:prstGeom prst="rect">
            <a:avLst/>
          </a:prstGeom>
          <a:noFill/>
          <a:ln w="0">
            <a:noFill/>
          </a:ln>
        </p:spPr>
        <p:txBody>
          <a:bodyPr anchor="ctr">
            <a:normAutofit/>
          </a:bodyPr>
          <a:p>
            <a:pPr algn="r">
              <a:lnSpc>
                <a:spcPct val="100000"/>
              </a:lnSpc>
            </a:pPr>
            <a:fld id="{00E09E59-1238-4CFF-A7D2-10303BDE99B0}" type="slidenum">
              <a:rPr b="0" lang="en-US" sz="1600" spc="-1" strike="noStrike">
                <a:solidFill>
                  <a:srgbClr val="1c7ddb"/>
                </a:solidFill>
                <a:latin typeface="Abadi"/>
              </a:rPr>
              <a:t>2</a:t>
            </a:fld>
            <a:endParaRPr b="0" lang="pt-BR" sz="1600" spc="-1" strike="noStrike">
              <a:latin typeface="Times New Roman"/>
            </a:endParaRPr>
          </a:p>
        </p:txBody>
      </p:sp>
      <p:sp>
        <p:nvSpPr>
          <p:cNvPr id="167" name="CustomShape 2"/>
          <p:cNvSpPr/>
          <p:nvPr/>
        </p:nvSpPr>
        <p:spPr>
          <a:xfrm>
            <a:off x="958680" y="2113200"/>
            <a:ext cx="5166720" cy="3320640"/>
          </a:xfrm>
          <a:prstGeom prst="rect">
            <a:avLst/>
          </a:prstGeom>
          <a:noFill/>
          <a:ln w="0">
            <a:noFill/>
          </a:ln>
        </p:spPr>
        <p:style>
          <a:lnRef idx="0"/>
          <a:fillRef idx="0"/>
          <a:effectRef idx="0"/>
          <a:fontRef idx="minor"/>
        </p:style>
        <p:txBody>
          <a:bodyPr>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pt-BR"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pt-BR"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pt-BR"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pt-BR"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pt-BR"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pt-BR" sz="2200" spc="-1" strike="noStrike">
              <a:latin typeface="Arial"/>
            </a:endParaRPr>
          </a:p>
        </p:txBody>
      </p:sp>
      <p:sp>
        <p:nvSpPr>
          <p:cNvPr id="168"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Outline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8"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A8022165-C588-43E3-BE9C-9B11FE53DBAE}" type="slidenum">
              <a:rPr b="0" lang="en-US" sz="1600" spc="-1" strike="noStrike">
                <a:solidFill>
                  <a:srgbClr val="1c7ddb"/>
                </a:solidFill>
                <a:latin typeface="Abadi"/>
              </a:rPr>
              <a:t>19</a:t>
            </a:fld>
            <a:endParaRPr b="0" lang="pt-BR" sz="1600" spc="-1" strike="noStrike">
              <a:latin typeface="Times New Roman"/>
            </a:endParaRPr>
          </a:p>
        </p:txBody>
      </p:sp>
      <p:sp>
        <p:nvSpPr>
          <p:cNvPr id="259" name="TextShape 2"/>
          <p:cNvSpPr txBox="1"/>
          <p:nvPr/>
        </p:nvSpPr>
        <p:spPr>
          <a:xfrm>
            <a:off x="770040" y="2082240"/>
            <a:ext cx="3931920" cy="3811320"/>
          </a:xfrm>
          <a:prstGeom prst="rect">
            <a:avLst/>
          </a:prstGeom>
          <a:noFill/>
          <a:ln w="0">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CA" sz="2200" spc="-1" strike="noStrike">
                <a:solidFill>
                  <a:srgbClr val="292929"/>
                </a:solidFill>
                <a:latin typeface="Abadi"/>
              </a:rPr>
              <a:t>Show a </a:t>
            </a:r>
            <a:r>
              <a:rPr b="0" lang="en-US" sz="2200" spc="-1" strike="noStrike">
                <a:solidFill>
                  <a:srgbClr val="292929"/>
                </a:solidFill>
                <a:latin typeface="Abadi"/>
              </a:rPr>
              <a:t>bar chart for the success rate of each orbit type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solidFill>
                <a:srgbClr val="000000"/>
              </a:solidFill>
              <a:latin typeface="Calibri"/>
            </a:endParaRPr>
          </a:p>
        </p:txBody>
      </p:sp>
      <p:sp>
        <p:nvSpPr>
          <p:cNvPr id="260"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Success Rate vs. Orbit Type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1"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0104B940-8EFC-4AEC-B36A-72C159178196}" type="slidenum">
              <a:rPr b="0" lang="en-US" sz="1600" spc="-1" strike="noStrike">
                <a:solidFill>
                  <a:srgbClr val="1c7ddb"/>
                </a:solidFill>
                <a:latin typeface="Abadi"/>
              </a:rPr>
              <a:t>20</a:t>
            </a:fld>
            <a:endParaRPr b="0" lang="pt-BR" sz="1600" spc="-1" strike="noStrike">
              <a:latin typeface="Times New Roman"/>
            </a:endParaRPr>
          </a:p>
        </p:txBody>
      </p:sp>
      <p:sp>
        <p:nvSpPr>
          <p:cNvPr id="262" name="TextShape 2"/>
          <p:cNvSpPr txBox="1"/>
          <p:nvPr/>
        </p:nvSpPr>
        <p:spPr>
          <a:xfrm>
            <a:off x="770040" y="2069640"/>
            <a:ext cx="3931920" cy="3811320"/>
          </a:xfrm>
          <a:prstGeom prst="rect">
            <a:avLst/>
          </a:prstGeom>
          <a:noFill/>
          <a:ln w="0">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CA" sz="2200" spc="-1" strike="noStrike">
                <a:solidFill>
                  <a:srgbClr val="292929"/>
                </a:solidFill>
                <a:latin typeface="Abadi"/>
              </a:rPr>
              <a:t>Show a </a:t>
            </a:r>
            <a:r>
              <a:rPr b="0" lang="en-US" sz="2200" spc="-1" strike="noStrike">
                <a:solidFill>
                  <a:srgbClr val="292929"/>
                </a:solidFill>
                <a:latin typeface="Abadi"/>
              </a:rPr>
              <a:t>scatter point of Flight number vs. Orbit type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solidFill>
                <a:srgbClr val="000000"/>
              </a:solidFill>
              <a:latin typeface="Calibri"/>
            </a:endParaRPr>
          </a:p>
        </p:txBody>
      </p:sp>
      <p:sp>
        <p:nvSpPr>
          <p:cNvPr id="263"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Flight Number vs. Orbit Type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4"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32E2FA6C-20B0-49F0-A202-EAFCDC4B2ACB}" type="slidenum">
              <a:rPr b="0" lang="en-US" sz="1600" spc="-1" strike="noStrike">
                <a:solidFill>
                  <a:srgbClr val="1c7ddb"/>
                </a:solidFill>
                <a:latin typeface="Abadi"/>
              </a:rPr>
              <a:t>21</a:t>
            </a:fld>
            <a:endParaRPr b="0" lang="pt-BR" sz="1600" spc="-1" strike="noStrike">
              <a:latin typeface="Times New Roman"/>
            </a:endParaRPr>
          </a:p>
        </p:txBody>
      </p:sp>
      <p:sp>
        <p:nvSpPr>
          <p:cNvPr id="265" name="TextShape 2"/>
          <p:cNvSpPr txBox="1"/>
          <p:nvPr/>
        </p:nvSpPr>
        <p:spPr>
          <a:xfrm>
            <a:off x="770040" y="2057400"/>
            <a:ext cx="3931920" cy="3811320"/>
          </a:xfrm>
          <a:prstGeom prst="rect">
            <a:avLst/>
          </a:prstGeom>
          <a:noFill/>
          <a:ln w="0">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CA" sz="2200" spc="-1" strike="noStrike">
                <a:solidFill>
                  <a:srgbClr val="292929"/>
                </a:solidFill>
                <a:latin typeface="Abadi"/>
              </a:rPr>
              <a:t>Show a </a:t>
            </a:r>
            <a:r>
              <a:rPr b="0" lang="en-US" sz="2200" spc="-1" strike="noStrike">
                <a:solidFill>
                  <a:srgbClr val="292929"/>
                </a:solidFill>
                <a:latin typeface="Abadi"/>
              </a:rPr>
              <a:t>scatter point of payload vs. orbit type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solidFill>
                <a:srgbClr val="000000"/>
              </a:solidFill>
              <a:latin typeface="Calibri"/>
            </a:endParaRPr>
          </a:p>
        </p:txBody>
      </p:sp>
      <p:sp>
        <p:nvSpPr>
          <p:cNvPr id="266"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Payload vs. Orbit Type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7"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FD19AA24-E55A-4DCF-9A5C-77EB63CF486C}" type="slidenum">
              <a:rPr b="0" lang="en-US" sz="1600" spc="-1" strike="noStrike">
                <a:solidFill>
                  <a:srgbClr val="1c7ddb"/>
                </a:solidFill>
                <a:latin typeface="Abadi"/>
              </a:rPr>
              <a:t>22</a:t>
            </a:fld>
            <a:endParaRPr b="0" lang="pt-BR" sz="1600" spc="-1" strike="noStrike">
              <a:latin typeface="Times New Roman"/>
            </a:endParaRPr>
          </a:p>
        </p:txBody>
      </p:sp>
      <p:sp>
        <p:nvSpPr>
          <p:cNvPr id="268" name="TextShape 2"/>
          <p:cNvSpPr txBox="1"/>
          <p:nvPr/>
        </p:nvSpPr>
        <p:spPr>
          <a:xfrm>
            <a:off x="770040" y="2069640"/>
            <a:ext cx="3931920" cy="3811320"/>
          </a:xfrm>
          <a:prstGeom prst="rect">
            <a:avLst/>
          </a:prstGeom>
          <a:noFill/>
          <a:ln w="0">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CA" sz="2200" spc="-1" strike="noStrike">
                <a:solidFill>
                  <a:srgbClr val="292929"/>
                </a:solidFill>
                <a:latin typeface="Abadi"/>
              </a:rPr>
              <a:t>Show a </a:t>
            </a:r>
            <a:r>
              <a:rPr b="0" lang="en-US" sz="2200" spc="-1" strike="noStrike">
                <a:solidFill>
                  <a:srgbClr val="292929"/>
                </a:solidFill>
                <a:latin typeface="Abadi"/>
              </a:rPr>
              <a:t>line chart of yearly average success rate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solidFill>
                <a:srgbClr val="000000"/>
              </a:solidFill>
              <a:latin typeface="Calibri"/>
            </a:endParaRPr>
          </a:p>
        </p:txBody>
      </p:sp>
      <p:sp>
        <p:nvSpPr>
          <p:cNvPr id="269"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Launch Success Yearly Trend</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0"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ABA18814-C9FE-4C38-A3CA-4567594068A1}" type="slidenum">
              <a:rPr b="0" lang="en-US" sz="1600" spc="-1" strike="noStrike">
                <a:solidFill>
                  <a:srgbClr val="1c7ddb"/>
                </a:solidFill>
                <a:latin typeface="Abadi"/>
              </a:rPr>
              <a:t>23</a:t>
            </a:fld>
            <a:endParaRPr b="0" lang="pt-BR" sz="1600" spc="-1" strike="noStrike">
              <a:latin typeface="Times New Roman"/>
            </a:endParaRPr>
          </a:p>
        </p:txBody>
      </p:sp>
      <p:sp>
        <p:nvSpPr>
          <p:cNvPr id="271" name="TextShape 2"/>
          <p:cNvSpPr txBox="1"/>
          <p:nvPr/>
        </p:nvSpPr>
        <p:spPr>
          <a:xfrm>
            <a:off x="770040" y="1825560"/>
            <a:ext cx="9745200" cy="4350960"/>
          </a:xfrm>
          <a:prstGeom prst="rect">
            <a:avLst/>
          </a:prstGeom>
          <a:noFill/>
          <a:ln w="0">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Find the names of the unique launch sites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72"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All Launch Site Names</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3"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9BD3AAEE-576B-4E20-8962-E524F093E2B4}" type="slidenum">
              <a:rPr b="0" lang="en-US" sz="1600" spc="-1" strike="noStrike">
                <a:solidFill>
                  <a:srgbClr val="1c7ddb"/>
                </a:solidFill>
                <a:latin typeface="Abadi"/>
              </a:rPr>
              <a:t>24</a:t>
            </a:fld>
            <a:endParaRPr b="0" lang="pt-BR" sz="1600" spc="-1" strike="noStrike">
              <a:latin typeface="Times New Roman"/>
            </a:endParaRPr>
          </a:p>
        </p:txBody>
      </p:sp>
      <p:sp>
        <p:nvSpPr>
          <p:cNvPr id="274" name="TextShape 2"/>
          <p:cNvSpPr txBox="1"/>
          <p:nvPr/>
        </p:nvSpPr>
        <p:spPr>
          <a:xfrm>
            <a:off x="770040" y="1825560"/>
            <a:ext cx="9745200" cy="4350960"/>
          </a:xfrm>
          <a:prstGeom prst="rect">
            <a:avLst/>
          </a:prstGeom>
          <a:noFill/>
          <a:ln w="0">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Find 5 records where launch sites begin with `CCA`</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75"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Launch Site Names Begin with 'CCA'</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6"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45EE086E-4858-40EB-9E27-0FCF740D75C7}" type="slidenum">
              <a:rPr b="0" lang="en-US" sz="1600" spc="-1" strike="noStrike">
                <a:solidFill>
                  <a:srgbClr val="1c7ddb"/>
                </a:solidFill>
                <a:latin typeface="Abadi"/>
              </a:rPr>
              <a:t>25</a:t>
            </a:fld>
            <a:endParaRPr b="0" lang="pt-BR" sz="1600" spc="-1" strike="noStrike">
              <a:latin typeface="Times New Roman"/>
            </a:endParaRPr>
          </a:p>
        </p:txBody>
      </p:sp>
      <p:sp>
        <p:nvSpPr>
          <p:cNvPr id="277" name="TextShape 2"/>
          <p:cNvSpPr txBox="1"/>
          <p:nvPr/>
        </p:nvSpPr>
        <p:spPr>
          <a:xfrm>
            <a:off x="770040" y="1825560"/>
            <a:ext cx="9745200" cy="4350960"/>
          </a:xfrm>
          <a:prstGeom prst="rect">
            <a:avLst/>
          </a:prstGeom>
          <a:noFill/>
          <a:ln w="0">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Calculate the total payload carried by boosters from NASA</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78"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Total Payload Mass</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9"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78186114-AB7F-4D90-B1D9-B21F101A9B01}" type="slidenum">
              <a:rPr b="0" lang="en-US" sz="1600" spc="-1" strike="noStrike">
                <a:solidFill>
                  <a:srgbClr val="1c7ddb"/>
                </a:solidFill>
                <a:latin typeface="Abadi"/>
              </a:rPr>
              <a:t>26</a:t>
            </a:fld>
            <a:endParaRPr b="0" lang="pt-BR" sz="1600" spc="-1" strike="noStrike">
              <a:latin typeface="Times New Roman"/>
            </a:endParaRPr>
          </a:p>
        </p:txBody>
      </p:sp>
      <p:sp>
        <p:nvSpPr>
          <p:cNvPr id="280" name="TextShape 2"/>
          <p:cNvSpPr txBox="1"/>
          <p:nvPr/>
        </p:nvSpPr>
        <p:spPr>
          <a:xfrm>
            <a:off x="770040" y="1825560"/>
            <a:ext cx="9745200" cy="4350960"/>
          </a:xfrm>
          <a:prstGeom prst="rect">
            <a:avLst/>
          </a:prstGeom>
          <a:noFill/>
          <a:ln w="0">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Calculate the average payload mass carried by booster version F9 v1.1</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81"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Average Payload Mass by F9 v1.1</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2"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943FD38E-7A96-4621-85E2-E54899FD7205}" type="slidenum">
              <a:rPr b="0" lang="en-US" sz="1600" spc="-1" strike="noStrike">
                <a:solidFill>
                  <a:srgbClr val="1c7ddb"/>
                </a:solidFill>
                <a:latin typeface="Abadi"/>
              </a:rPr>
              <a:t>27</a:t>
            </a:fld>
            <a:endParaRPr b="0" lang="pt-BR" sz="1600" spc="-1" strike="noStrike">
              <a:latin typeface="Times New Roman"/>
            </a:endParaRPr>
          </a:p>
        </p:txBody>
      </p:sp>
      <p:sp>
        <p:nvSpPr>
          <p:cNvPr id="283" name="TextShape 2"/>
          <p:cNvSpPr txBox="1"/>
          <p:nvPr/>
        </p:nvSpPr>
        <p:spPr>
          <a:xfrm>
            <a:off x="770040" y="1825560"/>
            <a:ext cx="9745200" cy="4350960"/>
          </a:xfrm>
          <a:prstGeom prst="rect">
            <a:avLst/>
          </a:prstGeom>
          <a:noFill/>
          <a:ln w="0">
            <a:noFill/>
          </a:ln>
        </p:spPr>
        <p:txBody>
          <a:bodyPr>
            <a:normAutofit/>
          </a:bodyPr>
          <a:p>
            <a:pPr>
              <a:lnSpc>
                <a:spcPct val="100000"/>
              </a:lnSpc>
              <a:spcBef>
                <a:spcPts val="1400"/>
              </a:spcBef>
            </a:pPr>
            <a:r>
              <a:rPr b="0" lang="en-US" sz="2200" spc="-1" strike="noStrike">
                <a:solidFill>
                  <a:srgbClr val="292929"/>
                </a:solidFill>
                <a:latin typeface="Abadi"/>
              </a:rPr>
              <a:t>Find the dates of the first successful landing outcome on ground pad</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84"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First Successful Ground Landing Date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5"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E2E73A96-4A20-4DB1-8BB6-E36FA0097761}" type="slidenum">
              <a:rPr b="0" lang="en-US" sz="1600" spc="-1" strike="noStrike">
                <a:solidFill>
                  <a:srgbClr val="1c7ddb"/>
                </a:solidFill>
                <a:latin typeface="Abadi"/>
              </a:rPr>
              <a:t>28</a:t>
            </a:fld>
            <a:endParaRPr b="0" lang="pt-BR" sz="1600" spc="-1" strike="noStrike">
              <a:latin typeface="Times New Roman"/>
            </a:endParaRPr>
          </a:p>
        </p:txBody>
      </p:sp>
      <p:sp>
        <p:nvSpPr>
          <p:cNvPr id="286" name="TextShape 2"/>
          <p:cNvSpPr txBox="1"/>
          <p:nvPr/>
        </p:nvSpPr>
        <p:spPr>
          <a:xfrm>
            <a:off x="770040" y="1825560"/>
            <a:ext cx="9745200" cy="4350960"/>
          </a:xfrm>
          <a:prstGeom prst="rect">
            <a:avLst/>
          </a:prstGeom>
          <a:noFill/>
          <a:ln w="0">
            <a:noFill/>
          </a:ln>
        </p:spPr>
        <p:txBody>
          <a:bodyPr>
            <a:normAutofit/>
          </a:bodyPr>
          <a:p>
            <a:pPr>
              <a:lnSpc>
                <a:spcPct val="100000"/>
              </a:lnSpc>
              <a:spcBef>
                <a:spcPts val="1400"/>
              </a:spcBef>
            </a:pPr>
            <a:r>
              <a:rPr b="0" lang="en-US" sz="2200" spc="-1" strike="noStrike">
                <a:solidFill>
                  <a:srgbClr val="292929"/>
                </a:solidFill>
                <a:latin typeface="Abadi"/>
              </a:rPr>
              <a:t>List the names of boosters </a:t>
            </a:r>
            <a:r>
              <a:rPr b="0" lang="en-US" sz="2200" spc="-1" strike="noStrike">
                <a:solidFill>
                  <a:srgbClr val="292929"/>
                </a:solidFill>
                <a:latin typeface="Abadi"/>
              </a:rPr>
              <a:t>which have successfully </a:t>
            </a:r>
            <a:r>
              <a:rPr b="0" lang="en-US" sz="2200" spc="-1" strike="noStrike">
                <a:solidFill>
                  <a:srgbClr val="292929"/>
                </a:solidFill>
                <a:latin typeface="Abadi"/>
              </a:rPr>
              <a:t>landed on drone ship and </a:t>
            </a:r>
            <a:r>
              <a:rPr b="0" lang="en-US" sz="2200" spc="-1" strike="noStrike">
                <a:solidFill>
                  <a:srgbClr val="292929"/>
                </a:solidFill>
                <a:latin typeface="Abadi"/>
              </a:rPr>
              <a:t>had payload mass greater </a:t>
            </a:r>
            <a:r>
              <a:rPr b="0" lang="en-US" sz="2200" spc="-1" strike="noStrike">
                <a:solidFill>
                  <a:srgbClr val="292929"/>
                </a:solidFill>
                <a:latin typeface="Abadi"/>
              </a:rPr>
              <a:t>than 4000 but less than </a:t>
            </a:r>
            <a:r>
              <a:rPr b="0" lang="en-US" sz="2200" spc="-1" strike="noStrike">
                <a:solidFill>
                  <a:srgbClr val="292929"/>
                </a:solidFill>
                <a:latin typeface="Abadi"/>
              </a:rPr>
              <a:t>6000</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Present your query result </a:t>
            </a:r>
            <a:r>
              <a:rPr b="0" lang="en-US" sz="2200" spc="-1" strike="noStrike">
                <a:solidFill>
                  <a:srgbClr val="292929"/>
                </a:solidFill>
                <a:latin typeface="Abadi"/>
              </a:rPr>
              <a:t>with a short explanation </a:t>
            </a:r>
            <a:r>
              <a:rPr b="0" lang="en-US" sz="2200" spc="-1" strike="noStrike">
                <a:solidFill>
                  <a:srgbClr val="292929"/>
                </a:solidFill>
                <a:latin typeface="Abadi"/>
              </a:rPr>
              <a:t>here</a:t>
            </a:r>
            <a:endParaRPr b="0" lang="en-US" sz="2200" spc="-1" strike="noStrike">
              <a:solidFill>
                <a:srgbClr val="000000"/>
              </a:solidFill>
              <a:latin typeface="Calibri"/>
            </a:endParaRPr>
          </a:p>
        </p:txBody>
      </p:sp>
      <p:sp>
        <p:nvSpPr>
          <p:cNvPr id="287"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TextShape 1"/>
          <p:cNvSpPr txBox="1"/>
          <p:nvPr/>
        </p:nvSpPr>
        <p:spPr>
          <a:xfrm>
            <a:off x="8714880" y="6025680"/>
            <a:ext cx="2742840" cy="401400"/>
          </a:xfrm>
          <a:prstGeom prst="rect">
            <a:avLst/>
          </a:prstGeom>
          <a:noFill/>
          <a:ln w="0">
            <a:noFill/>
          </a:ln>
        </p:spPr>
        <p:txBody>
          <a:bodyPr anchor="ctr">
            <a:normAutofit/>
          </a:bodyPr>
          <a:p>
            <a:pPr algn="r">
              <a:lnSpc>
                <a:spcPct val="100000"/>
              </a:lnSpc>
              <a:spcAft>
                <a:spcPts val="601"/>
              </a:spcAft>
            </a:pPr>
            <a:fld id="{1F662BB9-2428-4500-97F7-A3FD787ABA12}" type="slidenum">
              <a:rPr b="0" lang="en-US" sz="1600" spc="-1" strike="noStrike">
                <a:solidFill>
                  <a:srgbClr val="1c7ddb"/>
                </a:solidFill>
                <a:latin typeface="Abadi"/>
              </a:rPr>
              <a:t>3</a:t>
            </a:fld>
            <a:endParaRPr b="0" lang="pt-BR" sz="1600" spc="-1" strike="noStrike">
              <a:latin typeface="Times New Roman"/>
            </a:endParaRPr>
          </a:p>
        </p:txBody>
      </p:sp>
      <p:sp>
        <p:nvSpPr>
          <p:cNvPr id="170" name="CustomShape 2"/>
          <p:cNvSpPr/>
          <p:nvPr/>
        </p:nvSpPr>
        <p:spPr>
          <a:xfrm>
            <a:off x="842400" y="1440000"/>
            <a:ext cx="11037600" cy="5040000"/>
          </a:xfrm>
          <a:prstGeom prst="rect">
            <a:avLst/>
          </a:prstGeom>
          <a:noFill/>
          <a:ln w="0">
            <a:noFill/>
          </a:ln>
        </p:spPr>
        <p:style>
          <a:lnRef idx="0"/>
          <a:fillRef idx="0"/>
          <a:effectRef idx="0"/>
          <a:fontRef idx="minor"/>
        </p:style>
        <p:txBody>
          <a:bodyPr>
            <a:normAutofit fontScale="60000"/>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Summary of methodologies</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Collecting the data</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Web scraping</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Data wrangling</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EDA for data visualization</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EDA with SQL</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Map Analysis with Folium</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Dashboard with Plotly Dash</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Machine Learning Prediction</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endParaRPr b="0" lang="pt-BR" sz="2200" spc="-1" strike="noStrike">
              <a:latin typeface="Arial"/>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Summary of all results</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Exploratory data analysis results</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Interactive analytics demo in screenshots</a:t>
            </a:r>
            <a:endParaRPr b="0" lang="pt-BR"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Predictive analysis results</a:t>
            </a:r>
            <a:endParaRPr b="0" lang="pt-BR" sz="2200" spc="-1" strike="noStrike">
              <a:latin typeface="Arial"/>
            </a:endParaRPr>
          </a:p>
        </p:txBody>
      </p:sp>
      <p:sp>
        <p:nvSpPr>
          <p:cNvPr id="171"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Executive Summary</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8"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E05FD635-A578-4EBA-9C69-953732195CBA}" type="slidenum">
              <a:rPr b="0" lang="en-US" sz="1600" spc="-1" strike="noStrike">
                <a:solidFill>
                  <a:srgbClr val="1c7ddb"/>
                </a:solidFill>
                <a:latin typeface="Abadi"/>
              </a:rPr>
              <a:t>29</a:t>
            </a:fld>
            <a:endParaRPr b="0" lang="pt-BR" sz="1600" spc="-1" strike="noStrike">
              <a:latin typeface="Times New Roman"/>
            </a:endParaRPr>
          </a:p>
        </p:txBody>
      </p:sp>
      <p:sp>
        <p:nvSpPr>
          <p:cNvPr id="289" name="TextShape 2"/>
          <p:cNvSpPr txBox="1"/>
          <p:nvPr/>
        </p:nvSpPr>
        <p:spPr>
          <a:xfrm>
            <a:off x="770040" y="1825560"/>
            <a:ext cx="9745200" cy="4350960"/>
          </a:xfrm>
          <a:prstGeom prst="rect">
            <a:avLst/>
          </a:prstGeom>
          <a:noFill/>
          <a:ln w="0">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Calculate the total number of </a:t>
            </a:r>
            <a:r>
              <a:rPr b="0" lang="en-US" sz="2200" spc="-1" strike="noStrike">
                <a:solidFill>
                  <a:srgbClr val="292929"/>
                </a:solidFill>
                <a:latin typeface="Abadi"/>
              </a:rPr>
              <a:t>successful and failure mission </a:t>
            </a:r>
            <a:r>
              <a:rPr b="0" lang="en-US" sz="2200" spc="-1" strike="noStrike">
                <a:solidFill>
                  <a:srgbClr val="292929"/>
                </a:solidFill>
                <a:latin typeface="Abadi"/>
              </a:rPr>
              <a:t>outcomes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Present your query result with a </a:t>
            </a:r>
            <a:r>
              <a:rPr b="0" lang="en-US" sz="2200" spc="-1" strike="noStrike">
                <a:solidFill>
                  <a:srgbClr val="292929"/>
                </a:solidFill>
                <a:latin typeface="Abadi"/>
              </a:rPr>
              <a:t>short explanation here</a:t>
            </a:r>
            <a:endParaRPr b="0" lang="en-US" sz="2200" spc="-1" strike="noStrike">
              <a:solidFill>
                <a:srgbClr val="000000"/>
              </a:solidFill>
              <a:latin typeface="Calibri"/>
            </a:endParaRPr>
          </a:p>
        </p:txBody>
      </p:sp>
      <p:sp>
        <p:nvSpPr>
          <p:cNvPr id="290"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1"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B3C2D971-8828-4D74-AF41-4C04DA188734}" type="slidenum">
              <a:rPr b="0" lang="en-US" sz="1600" spc="-1" strike="noStrike">
                <a:solidFill>
                  <a:srgbClr val="1c7ddb"/>
                </a:solidFill>
                <a:latin typeface="Abadi"/>
              </a:rPr>
              <a:t>30</a:t>
            </a:fld>
            <a:endParaRPr b="0" lang="pt-BR" sz="1600" spc="-1" strike="noStrike">
              <a:latin typeface="Times New Roman"/>
            </a:endParaRPr>
          </a:p>
        </p:txBody>
      </p:sp>
      <p:sp>
        <p:nvSpPr>
          <p:cNvPr id="292" name="TextShape 2"/>
          <p:cNvSpPr txBox="1"/>
          <p:nvPr/>
        </p:nvSpPr>
        <p:spPr>
          <a:xfrm>
            <a:off x="770040" y="1825560"/>
            <a:ext cx="9745200" cy="4350960"/>
          </a:xfrm>
          <a:prstGeom prst="rect">
            <a:avLst/>
          </a:prstGeom>
          <a:noFill/>
          <a:ln w="0">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List the names of the booster which have carried the maximum payload mass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93"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Boosters Carried Maximum Payload</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4"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7A4F02C0-AC27-4E52-A002-B2488CC846FE}" type="slidenum">
              <a:rPr b="0" lang="en-US" sz="1600" spc="-1" strike="noStrike">
                <a:solidFill>
                  <a:srgbClr val="1c7ddb"/>
                </a:solidFill>
                <a:latin typeface="Abadi"/>
              </a:rPr>
              <a:t>31</a:t>
            </a:fld>
            <a:endParaRPr b="0" lang="pt-BR" sz="1600" spc="-1" strike="noStrike">
              <a:latin typeface="Times New Roman"/>
            </a:endParaRPr>
          </a:p>
        </p:txBody>
      </p:sp>
      <p:sp>
        <p:nvSpPr>
          <p:cNvPr id="295" name="TextShape 2"/>
          <p:cNvSpPr txBox="1"/>
          <p:nvPr/>
        </p:nvSpPr>
        <p:spPr>
          <a:xfrm>
            <a:off x="770040" y="1825560"/>
            <a:ext cx="9745200" cy="4350960"/>
          </a:xfrm>
          <a:prstGeom prst="rect">
            <a:avLst/>
          </a:prstGeom>
          <a:noFill/>
          <a:ln w="0">
            <a:noFill/>
          </a:ln>
        </p:spPr>
        <p:txBody>
          <a:bodyPr>
            <a:normAutofit/>
          </a:bodyPr>
          <a:p>
            <a:pPr>
              <a:lnSpc>
                <a:spcPct val="100000"/>
              </a:lnSpc>
              <a:spcBef>
                <a:spcPts val="1400"/>
              </a:spcBef>
            </a:pPr>
            <a:r>
              <a:rPr b="0" lang="en-US" sz="2200" spc="-1" strike="noStrike">
                <a:solidFill>
                  <a:srgbClr val="292929"/>
                </a:solidFill>
                <a:latin typeface="Abadi"/>
              </a:rPr>
              <a:t>List the failed landing_outcomes in drone ship, their booster versions, and launch site names for in year 2015</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96"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2015 Launch Records</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7"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6E768A8E-A9AA-4ABF-965D-B2FDD2CB59D5}" type="slidenum">
              <a:rPr b="0" lang="en-US" sz="1600" spc="-1" strike="noStrike">
                <a:solidFill>
                  <a:srgbClr val="1c7ddb"/>
                </a:solidFill>
                <a:latin typeface="Abadi"/>
              </a:rPr>
              <a:t>32</a:t>
            </a:fld>
            <a:endParaRPr b="0" lang="pt-BR" sz="1600" spc="-1" strike="noStrike">
              <a:latin typeface="Times New Roman"/>
            </a:endParaRPr>
          </a:p>
        </p:txBody>
      </p:sp>
      <p:sp>
        <p:nvSpPr>
          <p:cNvPr id="298" name="TextShape 2"/>
          <p:cNvSpPr txBox="1"/>
          <p:nvPr/>
        </p:nvSpPr>
        <p:spPr>
          <a:xfrm>
            <a:off x="770040" y="1825560"/>
            <a:ext cx="9745200" cy="4350960"/>
          </a:xfrm>
          <a:prstGeom prst="rect">
            <a:avLst/>
          </a:prstGeom>
          <a:noFill/>
          <a:ln w="0">
            <a:noFill/>
          </a:ln>
        </p:spPr>
        <p:txBody>
          <a:bodyPr>
            <a:noAutofit/>
          </a:bodyPr>
          <a:p>
            <a:pPr>
              <a:lnSpc>
                <a:spcPct val="100000"/>
              </a:lnSpc>
              <a:spcBef>
                <a:spcPts val="1400"/>
              </a:spcBef>
            </a:pPr>
            <a:r>
              <a:rPr b="0" lang="en-US" sz="2200" spc="-1" strike="noStrike">
                <a:solidFill>
                  <a:srgbClr val="292929"/>
                </a:solidFill>
                <a:latin typeface="Abadi"/>
              </a:rPr>
              <a:t>Rank the count of landing outcomes (such as Failure (drone ship) or Success (ground pad)) between the date 2010-06-04 and 2017-03-20, in descending order</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99"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0"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3ED6D83A-5F55-4D05-843C-400A98BC45C3}" type="slidenum">
              <a:rPr b="0" lang="en-US" sz="1600" spc="-1" strike="noStrike">
                <a:solidFill>
                  <a:srgbClr val="1c7ddb"/>
                </a:solidFill>
                <a:latin typeface="Abadi"/>
              </a:rPr>
              <a:t>&lt;number&gt;</a:t>
            </a:fld>
            <a:endParaRPr b="0" lang="pt-BR" sz="1600" spc="-1" strike="noStrike">
              <a:latin typeface="Times New Roman"/>
            </a:endParaRPr>
          </a:p>
        </p:txBody>
      </p:sp>
      <p:sp>
        <p:nvSpPr>
          <p:cNvPr id="301" name="TextShape 2"/>
          <p:cNvSpPr txBox="1"/>
          <p:nvPr/>
        </p:nvSpPr>
        <p:spPr>
          <a:xfrm>
            <a:off x="770040" y="1825560"/>
            <a:ext cx="9745200" cy="4350960"/>
          </a:xfrm>
          <a:prstGeom prst="rect">
            <a:avLst/>
          </a:prstGeom>
          <a:noFill/>
          <a:ln w="0">
            <a:noFill/>
          </a:ln>
        </p:spPr>
        <p:txBody>
          <a:bodyPr>
            <a:normAutofit/>
          </a:bodyPr>
          <a:p>
            <a:pPr>
              <a:lnSpc>
                <a:spcPct val="100000"/>
              </a:lnSpc>
              <a:spcBef>
                <a:spcPts val="1400"/>
              </a:spcBef>
            </a:pPr>
            <a:r>
              <a:rPr b="0" lang="en-US" sz="2200" spc="-1" strike="noStrike">
                <a:solidFill>
                  <a:srgbClr val="292929"/>
                </a:solidFill>
                <a:latin typeface="Abadi"/>
              </a:rPr>
              <a:t>Replace &lt;Folium map screenshot 1&gt; title with an appropriate title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Explore the generated folium map and make a proper screenshot to include all launch sites’ location markers on a global map</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Explain the important elements and findings on the screenshot</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302"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&lt;Folium Map Screenshot 1&gt;</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3"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D08340B3-A78E-4E99-B6B7-C4A2F08C5B14}" type="slidenum">
              <a:rPr b="0" lang="en-US" sz="1600" spc="-1" strike="noStrike">
                <a:solidFill>
                  <a:srgbClr val="1c7ddb"/>
                </a:solidFill>
                <a:latin typeface="Abadi"/>
              </a:rPr>
              <a:t>&lt;number&gt;</a:t>
            </a:fld>
            <a:endParaRPr b="0" lang="pt-BR" sz="1600" spc="-1" strike="noStrike">
              <a:latin typeface="Times New Roman"/>
            </a:endParaRPr>
          </a:p>
        </p:txBody>
      </p:sp>
      <p:sp>
        <p:nvSpPr>
          <p:cNvPr id="304" name="TextShape 2"/>
          <p:cNvSpPr txBox="1"/>
          <p:nvPr/>
        </p:nvSpPr>
        <p:spPr>
          <a:xfrm>
            <a:off x="770040" y="1825560"/>
            <a:ext cx="9745200" cy="4350960"/>
          </a:xfrm>
          <a:prstGeom prst="rect">
            <a:avLst/>
          </a:prstGeom>
          <a:noFill/>
          <a:ln w="0">
            <a:noFill/>
          </a:ln>
        </p:spPr>
        <p:txBody>
          <a:bodyPr>
            <a:normAutofit/>
          </a:bodyPr>
          <a:p>
            <a:pPr>
              <a:lnSpc>
                <a:spcPct val="100000"/>
              </a:lnSpc>
              <a:spcBef>
                <a:spcPts val="1400"/>
              </a:spcBef>
            </a:pPr>
            <a:r>
              <a:rPr b="0" lang="en-US" sz="2200" spc="-1" strike="noStrike">
                <a:solidFill>
                  <a:srgbClr val="292929"/>
                </a:solidFill>
                <a:latin typeface="Abadi"/>
              </a:rPr>
              <a:t>Replace &lt;Folium map screenshot 2&gt; title with an appropriate title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ea typeface="Calibri"/>
              </a:rPr>
              <a:t>Explore the folium map and make a proper screenshot to show the </a:t>
            </a:r>
            <a:r>
              <a:rPr b="0" lang="en-US" sz="2200" spc="-1" strike="noStrike">
                <a:solidFill>
                  <a:srgbClr val="292929"/>
                </a:solidFill>
                <a:latin typeface="Abadi"/>
                <a:ea typeface="Calibri"/>
              </a:rPr>
              <a:t>color-labeled launch outcomes on the map</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ea typeface="Calibri"/>
              </a:rPr>
              <a:t>Explain the important elements and findings on the screenshot</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305"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&lt;Folium Map Screenshot 2&gt;</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6"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7183F7A6-D22F-4E3B-A925-E57B51C8DA69}" type="slidenum">
              <a:rPr b="0" lang="en-US" sz="1600" spc="-1" strike="noStrike">
                <a:solidFill>
                  <a:srgbClr val="1c7ddb"/>
                </a:solidFill>
                <a:latin typeface="Abadi"/>
              </a:rPr>
              <a:t>&lt;number&gt;</a:t>
            </a:fld>
            <a:endParaRPr b="0" lang="pt-BR" sz="1600" spc="-1" strike="noStrike">
              <a:latin typeface="Times New Roman"/>
            </a:endParaRPr>
          </a:p>
        </p:txBody>
      </p:sp>
      <p:sp>
        <p:nvSpPr>
          <p:cNvPr id="307" name="TextShape 2"/>
          <p:cNvSpPr txBox="1"/>
          <p:nvPr/>
        </p:nvSpPr>
        <p:spPr>
          <a:xfrm>
            <a:off x="770040" y="1690560"/>
            <a:ext cx="8597520" cy="4314600"/>
          </a:xfrm>
          <a:prstGeom prst="rect">
            <a:avLst/>
          </a:prstGeom>
          <a:noFill/>
          <a:ln w="0">
            <a:noFill/>
          </a:ln>
        </p:spPr>
        <p:txBody>
          <a:bodyPr>
            <a:normAutofit/>
          </a:bodyPr>
          <a:p>
            <a:pPr>
              <a:lnSpc>
                <a:spcPct val="100000"/>
              </a:lnSpc>
              <a:spcBef>
                <a:spcPts val="1400"/>
              </a:spcBef>
            </a:pPr>
            <a:r>
              <a:rPr b="0" lang="en-US" sz="2200" spc="-1" strike="noStrike">
                <a:solidFill>
                  <a:srgbClr val="292929"/>
                </a:solidFill>
                <a:latin typeface="Abadi"/>
              </a:rPr>
              <a:t>Replace &lt;Folium map screenshot 3&gt; title with an appropriate title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Explore the generated folium map and show the screenshot of a selected launch site to its proximities such as railway, highway, coastline, with distance calculated and displayed</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Explain the important elements and findings on the screenshot</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308"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&lt;Folium Map Screenshot 3&gt;</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9"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C7C95D3D-C38F-42C5-9F28-C1F7497B4B8F}" type="slidenum">
              <a:rPr b="0" lang="en-US" sz="1600" spc="-1" strike="noStrike">
                <a:solidFill>
                  <a:srgbClr val="1c7ddb"/>
                </a:solidFill>
                <a:latin typeface="Abadi"/>
              </a:rPr>
              <a:t>&lt;number&gt;</a:t>
            </a:fld>
            <a:endParaRPr b="0" lang="pt-BR" sz="1600" spc="-1" strike="noStrike">
              <a:latin typeface="Times New Roman"/>
            </a:endParaRPr>
          </a:p>
        </p:txBody>
      </p:sp>
      <p:sp>
        <p:nvSpPr>
          <p:cNvPr id="310" name="TextShape 2"/>
          <p:cNvSpPr txBox="1"/>
          <p:nvPr/>
        </p:nvSpPr>
        <p:spPr>
          <a:xfrm>
            <a:off x="770040" y="1825560"/>
            <a:ext cx="9745200" cy="4350960"/>
          </a:xfrm>
          <a:prstGeom prst="rect">
            <a:avLst/>
          </a:prstGeom>
          <a:noFill/>
          <a:ln w="0">
            <a:noFill/>
          </a:ln>
        </p:spPr>
        <p:txBody>
          <a:bodyPr>
            <a:normAutofit/>
          </a:bodyPr>
          <a:p>
            <a:pPr>
              <a:lnSpc>
                <a:spcPct val="100000"/>
              </a:lnSpc>
              <a:spcBef>
                <a:spcPts val="1400"/>
              </a:spcBef>
            </a:pPr>
            <a:r>
              <a:rPr b="0" lang="en-US" sz="2200" spc="-1" strike="noStrike">
                <a:solidFill>
                  <a:srgbClr val="292929"/>
                </a:solidFill>
                <a:latin typeface="Abadi"/>
              </a:rPr>
              <a:t>Replace &lt;Dashboard screenshot 1&gt; title with an appropriate title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Show the screenshot of launch success count for all sites, in a piechart</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Explain the important elements and findings on the screenshot</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311"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&lt;Dashboard Screenshot 1&gt;</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TextShape 1"/>
          <p:cNvSpPr txBox="1"/>
          <p:nvPr/>
        </p:nvSpPr>
        <p:spPr>
          <a:xfrm>
            <a:off x="8714880" y="6025680"/>
            <a:ext cx="2742840" cy="401400"/>
          </a:xfrm>
          <a:prstGeom prst="rect">
            <a:avLst/>
          </a:prstGeom>
          <a:noFill/>
          <a:ln w="0">
            <a:noFill/>
          </a:ln>
        </p:spPr>
        <p:txBody>
          <a:bodyPr anchor="ctr">
            <a:normAutofit/>
          </a:bodyPr>
          <a:p>
            <a:pPr algn="r">
              <a:lnSpc>
                <a:spcPct val="100000"/>
              </a:lnSpc>
              <a:spcAft>
                <a:spcPts val="601"/>
              </a:spcAft>
            </a:pPr>
            <a:fld id="{928E4902-BB92-40C1-8902-A1023358CE9A}" type="slidenum">
              <a:rPr b="0" lang="en-US" sz="1600" spc="-1" strike="noStrike">
                <a:solidFill>
                  <a:srgbClr val="1c7ddb"/>
                </a:solidFill>
                <a:latin typeface="Abadi"/>
              </a:rPr>
              <a:t>4</a:t>
            </a:fld>
            <a:endParaRPr b="0" lang="pt-BR" sz="1600" spc="-1" strike="noStrike">
              <a:latin typeface="Times New Roman"/>
            </a:endParaRPr>
          </a:p>
        </p:txBody>
      </p:sp>
      <p:sp>
        <p:nvSpPr>
          <p:cNvPr id="173" name="CustomShape 2"/>
          <p:cNvSpPr/>
          <p:nvPr/>
        </p:nvSpPr>
        <p:spPr>
          <a:xfrm>
            <a:off x="828000" y="538560"/>
            <a:ext cx="105296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Introduction</a:t>
            </a:r>
            <a:endParaRPr b="0" lang="pt-BR" sz="4000" spc="-1" strike="noStrike">
              <a:latin typeface="Arial"/>
            </a:endParaRPr>
          </a:p>
        </p:txBody>
      </p:sp>
      <p:sp>
        <p:nvSpPr>
          <p:cNvPr id="174" name="CustomShape 3"/>
          <p:cNvSpPr/>
          <p:nvPr/>
        </p:nvSpPr>
        <p:spPr>
          <a:xfrm>
            <a:off x="958680" y="1440000"/>
            <a:ext cx="10561320" cy="4860000"/>
          </a:xfrm>
          <a:prstGeom prst="rect">
            <a:avLst/>
          </a:prstGeom>
          <a:noFill/>
          <a:ln w="0">
            <a:noFill/>
          </a:ln>
        </p:spPr>
        <p:style>
          <a:lnRef idx="0"/>
          <a:fillRef idx="0"/>
          <a:effectRef idx="0"/>
          <a:fontRef idx="minor"/>
        </p:style>
        <p:txBody>
          <a:bodyPr>
            <a:normAutofit fontScale="42000"/>
          </a:bodyPr>
          <a:p>
            <a:pPr marL="228600" indent="-228240">
              <a:lnSpc>
                <a:spcPct val="90000"/>
              </a:lnSpc>
              <a:spcBef>
                <a:spcPts val="1400"/>
              </a:spcBef>
              <a:buClr>
                <a:srgbClr val="292929"/>
              </a:buClr>
              <a:buFont typeface="Arial"/>
              <a:buChar char="•"/>
            </a:pPr>
            <a:r>
              <a:rPr b="0" lang="en-US" sz="2800" spc="-1" strike="noStrike">
                <a:solidFill>
                  <a:srgbClr val="292929"/>
                </a:solidFill>
                <a:latin typeface="Abadi"/>
              </a:rPr>
              <a:t>Project background and context</a:t>
            </a:r>
            <a:endParaRPr b="0" lang="pt-BR" sz="2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2800" spc="-1" strike="noStrike">
                <a:solidFill>
                  <a:srgbClr val="292929"/>
                </a:solidFill>
                <a:latin typeface="Abadi"/>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b="0" lang="pt-BR" sz="2800" spc="-1" strike="noStrike">
              <a:latin typeface="Arial"/>
            </a:endParaRPr>
          </a:p>
          <a:p>
            <a:pPr lvl="1" marL="432000" indent="-216000">
              <a:lnSpc>
                <a:spcPct val="90000"/>
              </a:lnSpc>
              <a:spcBef>
                <a:spcPts val="1400"/>
              </a:spcBef>
              <a:buClr>
                <a:srgbClr val="000000"/>
              </a:buClr>
              <a:buSzPct val="45000"/>
              <a:buFont typeface="Wingdings" charset="2"/>
              <a:buChar char=""/>
            </a:pPr>
            <a:endParaRPr b="0" lang="pt-BR" sz="2800" spc="-1" strike="noStrike">
              <a:latin typeface="Arial"/>
            </a:endParaRPr>
          </a:p>
          <a:p>
            <a:pPr marL="228600" indent="-228240">
              <a:lnSpc>
                <a:spcPct val="90000"/>
              </a:lnSpc>
              <a:spcBef>
                <a:spcPts val="1400"/>
              </a:spcBef>
              <a:buClr>
                <a:srgbClr val="292929"/>
              </a:buClr>
              <a:buFont typeface="Arial"/>
              <a:buChar char="•"/>
            </a:pPr>
            <a:r>
              <a:rPr b="0" lang="en-US" sz="2600" spc="-1" strike="noStrike">
                <a:solidFill>
                  <a:srgbClr val="292929"/>
                </a:solidFill>
                <a:latin typeface="Abadi"/>
              </a:rPr>
              <a:t>Problems you want to find answers</a:t>
            </a:r>
            <a:endParaRPr b="0" lang="pt-BR" sz="26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2800" spc="-1" strike="noStrike">
                <a:solidFill>
                  <a:srgbClr val="292929"/>
                </a:solidFill>
                <a:latin typeface="Abadi"/>
              </a:rPr>
              <a:t>What influences if the rocket will land successfully?</a:t>
            </a:r>
            <a:endParaRPr b="0" lang="pt-BR" sz="2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2800" spc="-1" strike="noStrike">
                <a:solidFill>
                  <a:srgbClr val="292929"/>
                </a:solidFill>
                <a:latin typeface="Abadi"/>
              </a:rPr>
              <a:t>The effect each relationship with certain rocket variables will impact in determining the success rate of a successful landing.</a:t>
            </a:r>
            <a:endParaRPr b="0" lang="pt-BR" sz="2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2800" spc="-1" strike="noStrike">
                <a:solidFill>
                  <a:srgbClr val="292929"/>
                </a:solidFill>
                <a:latin typeface="Abadi"/>
              </a:rPr>
              <a:t>What conditions does SpaceX have to achieve to get the best results and ensure the best rocket success landing rate.</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2"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74905421-0124-4F22-8303-0EA13C390564}" type="slidenum">
              <a:rPr b="0" lang="en-US" sz="1600" spc="-1" strike="noStrike">
                <a:solidFill>
                  <a:srgbClr val="1c7ddb"/>
                </a:solidFill>
                <a:latin typeface="Abadi"/>
              </a:rPr>
              <a:t>&lt;number&gt;</a:t>
            </a:fld>
            <a:endParaRPr b="0" lang="pt-BR" sz="1600" spc="-1" strike="noStrike">
              <a:latin typeface="Times New Roman"/>
            </a:endParaRPr>
          </a:p>
        </p:txBody>
      </p:sp>
      <p:sp>
        <p:nvSpPr>
          <p:cNvPr id="313" name="TextShape 2"/>
          <p:cNvSpPr txBox="1"/>
          <p:nvPr/>
        </p:nvSpPr>
        <p:spPr>
          <a:xfrm>
            <a:off x="734040" y="1825560"/>
            <a:ext cx="10551240" cy="4350960"/>
          </a:xfrm>
          <a:prstGeom prst="rect">
            <a:avLst/>
          </a:prstGeom>
          <a:noFill/>
          <a:ln w="0">
            <a:noFill/>
          </a:ln>
        </p:spPr>
        <p:txBody>
          <a:bodyPr>
            <a:normAutofit/>
          </a:bodyPr>
          <a:p>
            <a:pPr>
              <a:lnSpc>
                <a:spcPct val="100000"/>
              </a:lnSpc>
              <a:spcBef>
                <a:spcPts val="1400"/>
              </a:spcBef>
            </a:pPr>
            <a:r>
              <a:rPr b="0" lang="en-US" sz="2200" spc="-1" strike="noStrike">
                <a:solidFill>
                  <a:srgbClr val="292929"/>
                </a:solidFill>
                <a:latin typeface="Abadi"/>
              </a:rPr>
              <a:t>Replace &lt;Dashboard screenshot 2&gt; title with an appropriate title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Show the screenshot of the piechart for the launch site with highest launch success ratio</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Explain the important elements and findings on the screenshot</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314"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&lt;Dashboard Screenshot 2&gt;</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5"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DB93261F-E18F-4A49-BF4E-1D0B7F796C20}" type="slidenum">
              <a:rPr b="0" lang="en-US" sz="1600" spc="-1" strike="noStrike">
                <a:solidFill>
                  <a:srgbClr val="1c7ddb"/>
                </a:solidFill>
                <a:latin typeface="Abadi"/>
              </a:rPr>
              <a:t>&lt;number&gt;</a:t>
            </a:fld>
            <a:endParaRPr b="0" lang="pt-BR" sz="1600" spc="-1" strike="noStrike">
              <a:latin typeface="Times New Roman"/>
            </a:endParaRPr>
          </a:p>
        </p:txBody>
      </p:sp>
      <p:sp>
        <p:nvSpPr>
          <p:cNvPr id="316" name="TextShape 2"/>
          <p:cNvSpPr txBox="1"/>
          <p:nvPr/>
        </p:nvSpPr>
        <p:spPr>
          <a:xfrm>
            <a:off x="770040" y="1825560"/>
            <a:ext cx="10414440" cy="4350960"/>
          </a:xfrm>
          <a:prstGeom prst="rect">
            <a:avLst/>
          </a:prstGeom>
          <a:noFill/>
          <a:ln w="0">
            <a:noFill/>
          </a:ln>
        </p:spPr>
        <p:txBody>
          <a:bodyPr>
            <a:normAutofit/>
          </a:bodyPr>
          <a:p>
            <a:pPr>
              <a:lnSpc>
                <a:spcPct val="100000"/>
              </a:lnSpc>
              <a:spcBef>
                <a:spcPts val="1400"/>
              </a:spcBef>
            </a:pPr>
            <a:r>
              <a:rPr b="0" lang="en-US" sz="2200" spc="-1" strike="noStrike">
                <a:solidFill>
                  <a:srgbClr val="292929"/>
                </a:solidFill>
                <a:latin typeface="Abadi"/>
              </a:rPr>
              <a:t>Replace &lt;Dashboard screenshot 3&gt; title with an appropriate title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Show screenshots of Payload vs. Launch Outcome scatter plot for all sites, with different payload selected in the range slider</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Explain the important elements and findings on the screenshot, such as which payload range or booster version have the largest success rate, etc.</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317"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&lt;Dashboard Screenshot 3&gt;</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8"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7E5C5E98-6DC4-4389-84A1-4DA3D45AD2A4}" type="slidenum">
              <a:rPr b="0" lang="en-US" sz="1600" spc="-1" strike="noStrike">
                <a:solidFill>
                  <a:srgbClr val="1c7ddb"/>
                </a:solidFill>
                <a:latin typeface="Abadi"/>
              </a:rPr>
              <a:t>&lt;number&gt;</a:t>
            </a:fld>
            <a:endParaRPr b="0" lang="pt-BR" sz="1600" spc="-1" strike="noStrike">
              <a:latin typeface="Times New Roman"/>
            </a:endParaRPr>
          </a:p>
        </p:txBody>
      </p:sp>
      <p:sp>
        <p:nvSpPr>
          <p:cNvPr id="319" name="TextShape 2"/>
          <p:cNvSpPr txBox="1"/>
          <p:nvPr/>
        </p:nvSpPr>
        <p:spPr>
          <a:xfrm>
            <a:off x="770040" y="2082240"/>
            <a:ext cx="5325480" cy="3811320"/>
          </a:xfrm>
          <a:prstGeom prst="rect">
            <a:avLst/>
          </a:prstGeom>
          <a:noFill/>
          <a:ln w="0">
            <a:noFill/>
          </a:ln>
        </p:spPr>
        <p:txBody>
          <a:bodyPr>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Visualize the built model accuracy for all built classification models, in a bar chart</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Find which model has the highest classification accuracy</a:t>
            </a:r>
            <a:endParaRPr b="0" lang="en-US" sz="2200" spc="-1" strike="noStrike">
              <a:solidFill>
                <a:srgbClr val="000000"/>
              </a:solidFill>
              <a:latin typeface="Calibri"/>
            </a:endParaRPr>
          </a:p>
        </p:txBody>
      </p:sp>
      <p:sp>
        <p:nvSpPr>
          <p:cNvPr id="320"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Classification Accuracy</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1"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2B8E04F5-E08E-46E1-AE0C-D2E27A9CDF52}" type="slidenum">
              <a:rPr b="0" lang="en-US" sz="1600" spc="-1" strike="noStrike">
                <a:solidFill>
                  <a:srgbClr val="1c7ddb"/>
                </a:solidFill>
                <a:latin typeface="Abadi"/>
              </a:rPr>
              <a:t>&lt;number&gt;</a:t>
            </a:fld>
            <a:endParaRPr b="0" lang="pt-BR" sz="1600" spc="-1" strike="noStrike">
              <a:latin typeface="Times New Roman"/>
            </a:endParaRPr>
          </a:p>
        </p:txBody>
      </p:sp>
      <p:sp>
        <p:nvSpPr>
          <p:cNvPr id="322" name="TextShape 2"/>
          <p:cNvSpPr txBox="1"/>
          <p:nvPr/>
        </p:nvSpPr>
        <p:spPr>
          <a:xfrm>
            <a:off x="770040" y="2057400"/>
            <a:ext cx="9477720" cy="3811320"/>
          </a:xfrm>
          <a:prstGeom prst="rect">
            <a:avLst/>
          </a:prstGeom>
          <a:noFill/>
          <a:ln w="0">
            <a:noFill/>
          </a:ln>
        </p:spPr>
        <p:txBody>
          <a:bodyPr lIns="90000" rIns="90000" tIns="45000" bIns="45000">
            <a:normAutofit/>
          </a:bodyPr>
          <a:p>
            <a:pPr marL="228600" indent="-228240">
              <a:lnSpc>
                <a:spcPct val="100000"/>
              </a:lnSpc>
              <a:spcBef>
                <a:spcPts val="1400"/>
              </a:spcBef>
              <a:buClr>
                <a:srgbClr val="292929"/>
              </a:buClr>
              <a:buFont typeface="Arial"/>
              <a:buChar char="•"/>
            </a:pPr>
            <a:r>
              <a:rPr b="0" lang="en-US" sz="2200" spc="-1" strike="noStrike">
                <a:solidFill>
                  <a:srgbClr val="292929"/>
                </a:solidFill>
                <a:latin typeface="Abadi"/>
              </a:rPr>
              <a:t>Show the confusion matrix of the best performing model with an explanation </a:t>
            </a:r>
            <a:endParaRPr b="0" lang="en-US" sz="2200" spc="-1" strike="noStrike">
              <a:solidFill>
                <a:srgbClr val="000000"/>
              </a:solidFill>
              <a:latin typeface="Calibri"/>
            </a:endParaRPr>
          </a:p>
        </p:txBody>
      </p:sp>
      <p:sp>
        <p:nvSpPr>
          <p:cNvPr id="323"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Confusion Matrix</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4"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B624EE0C-FBF4-42E9-9389-D21A7244D08B}" type="slidenum">
              <a:rPr b="0" lang="en-US" sz="1600" spc="-1" strike="noStrike">
                <a:solidFill>
                  <a:srgbClr val="1c7ddb"/>
                </a:solidFill>
                <a:latin typeface="Abadi"/>
              </a:rPr>
              <a:t>&lt;number&gt;</a:t>
            </a:fld>
            <a:endParaRPr b="0" lang="pt-BR" sz="1600" spc="-1" strike="noStrike">
              <a:latin typeface="Times New Roman"/>
            </a:endParaRPr>
          </a:p>
        </p:txBody>
      </p:sp>
      <p:sp>
        <p:nvSpPr>
          <p:cNvPr id="325" name="TextShape 2"/>
          <p:cNvSpPr txBox="1"/>
          <p:nvPr/>
        </p:nvSpPr>
        <p:spPr>
          <a:xfrm>
            <a:off x="770040" y="1874880"/>
            <a:ext cx="5903640" cy="4350960"/>
          </a:xfrm>
          <a:prstGeom prst="rect">
            <a:avLst/>
          </a:prstGeom>
          <a:noFill/>
          <a:ln w="0">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Point 1</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Point 2</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Point 3</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Point 4</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a:t>
            </a:r>
            <a:endParaRPr b="0" lang="en-US" sz="2200" spc="-1" strike="noStrike">
              <a:solidFill>
                <a:srgbClr val="000000"/>
              </a:solidFill>
              <a:latin typeface="Calibri"/>
            </a:endParaRPr>
          </a:p>
        </p:txBody>
      </p:sp>
      <p:sp>
        <p:nvSpPr>
          <p:cNvPr id="326"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Conclusions</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7"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06E47EF4-60E8-450E-9D1D-A65CD96145F9}" type="slidenum">
              <a:rPr b="0" lang="en-US" sz="1600" spc="-1" strike="noStrike">
                <a:solidFill>
                  <a:srgbClr val="1c7ddb"/>
                </a:solidFill>
                <a:latin typeface="Abadi"/>
              </a:rPr>
              <a:t>&lt;number&gt;</a:t>
            </a:fld>
            <a:endParaRPr b="0" lang="pt-BR" sz="1600" spc="-1" strike="noStrike">
              <a:latin typeface="Times New Roman"/>
            </a:endParaRPr>
          </a:p>
        </p:txBody>
      </p:sp>
      <p:sp>
        <p:nvSpPr>
          <p:cNvPr id="328" name="TextShape 2"/>
          <p:cNvSpPr txBox="1"/>
          <p:nvPr/>
        </p:nvSpPr>
        <p:spPr>
          <a:xfrm>
            <a:off x="770040" y="1859400"/>
            <a:ext cx="10515240" cy="4350960"/>
          </a:xfrm>
          <a:prstGeom prst="rect">
            <a:avLst/>
          </a:prstGeom>
          <a:noFill/>
          <a:ln w="0">
            <a:noFill/>
          </a:ln>
        </p:spPr>
        <p:txBody>
          <a:bodyPr lIns="90000" rIns="90000" tIns="45000" bIns="45000">
            <a:normAutofit/>
          </a:bodyPr>
          <a:p>
            <a:pPr>
              <a:lnSpc>
                <a:spcPct val="100000"/>
              </a:lnSpc>
              <a:spcBef>
                <a:spcPts val="1400"/>
              </a:spcBef>
            </a:pPr>
            <a:r>
              <a:rPr b="0" lang="en-US" sz="2200" spc="-1" strike="noStrike">
                <a:solidFill>
                  <a:srgbClr val="292929"/>
                </a:solidFill>
                <a:latin typeface="Abadi"/>
              </a:rPr>
              <a:t>Include any relevant assets like Python code snippets, SQL queries, charts, Notebook outputs, or data sets that you may have created during this project</a:t>
            </a:r>
            <a:endParaRPr b="0" lang="en-US" sz="2200" spc="-1" strike="noStrike">
              <a:solidFill>
                <a:srgbClr val="000000"/>
              </a:solidFill>
              <a:latin typeface="Calibri"/>
            </a:endParaRPr>
          </a:p>
        </p:txBody>
      </p:sp>
      <p:sp>
        <p:nvSpPr>
          <p:cNvPr id="329"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Appendix</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TextShape 1"/>
          <p:cNvSpPr txBox="1"/>
          <p:nvPr/>
        </p:nvSpPr>
        <p:spPr>
          <a:xfrm>
            <a:off x="9448920" y="6356520"/>
            <a:ext cx="2742840" cy="364680"/>
          </a:xfrm>
          <a:prstGeom prst="rect">
            <a:avLst/>
          </a:prstGeom>
          <a:noFill/>
          <a:ln w="0">
            <a:noFill/>
          </a:ln>
        </p:spPr>
        <p:txBody>
          <a:bodyPr anchor="ctr">
            <a:noAutofit/>
          </a:bodyPr>
          <a:p>
            <a:pPr algn="r">
              <a:lnSpc>
                <a:spcPct val="100000"/>
              </a:lnSpc>
            </a:pPr>
            <a:fld id="{33177F19-9C3E-4A6C-9DF3-FAB2207997D0}" type="slidenum">
              <a:rPr b="0" lang="en-US" sz="1600" spc="-1" strike="noStrike">
                <a:solidFill>
                  <a:srgbClr val="1c7ddb"/>
                </a:solidFill>
                <a:latin typeface="Abadi"/>
              </a:rPr>
              <a:t>4</a:t>
            </a:fld>
            <a:endParaRPr b="0" lang="pt-BR" sz="16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49AEB7A3-4167-4F04-8889-DC12F4974057}" type="slidenum">
              <a:rPr b="0" lang="en-US" sz="1600" spc="-1" strike="noStrike">
                <a:solidFill>
                  <a:srgbClr val="1c7ddb"/>
                </a:solidFill>
                <a:latin typeface="Abadi"/>
              </a:rPr>
              <a:t>4</a:t>
            </a:fld>
            <a:endParaRPr b="0" lang="pt-BR" sz="1600" spc="-1" strike="noStrike">
              <a:latin typeface="Times New Roman"/>
            </a:endParaRPr>
          </a:p>
        </p:txBody>
      </p:sp>
      <p:sp>
        <p:nvSpPr>
          <p:cNvPr id="177" name="CustomShape 2"/>
          <p:cNvSpPr/>
          <p:nvPr/>
        </p:nvSpPr>
        <p:spPr>
          <a:xfrm>
            <a:off x="770040" y="1580760"/>
            <a:ext cx="10104480" cy="5211360"/>
          </a:xfrm>
          <a:prstGeom prst="rect">
            <a:avLst/>
          </a:prstGeom>
          <a:noFill/>
          <a:ln w="0">
            <a:noFill/>
          </a:ln>
        </p:spPr>
        <p:style>
          <a:lnRef idx="0"/>
          <a:fillRef idx="0"/>
          <a:effectRef idx="0"/>
          <a:fontRef idx="minor"/>
        </p:style>
        <p:txBody>
          <a:bodyPr>
            <a:normAutofit fontScale="2000"/>
          </a:bodyPr>
          <a:p>
            <a:pPr>
              <a:lnSpc>
                <a:spcPct val="120000"/>
              </a:lnSpc>
              <a:spcBef>
                <a:spcPts val="1400"/>
              </a:spcBef>
              <a:tabLst>
                <a:tab algn="l" pos="0"/>
              </a:tabLst>
            </a:pPr>
            <a:endParaRPr b="0" lang="pt-BR" sz="1800" spc="-1" strike="noStrike">
              <a:latin typeface="Arial"/>
            </a:endParaRPr>
          </a:p>
          <a:p>
            <a:pPr marL="216000" indent="-216000">
              <a:lnSpc>
                <a:spcPct val="120000"/>
              </a:lnSpc>
              <a:spcBef>
                <a:spcPts val="1400"/>
              </a:spcBef>
              <a:buClr>
                <a:srgbClr val="000000"/>
              </a:buClr>
              <a:buSzPct val="45000"/>
              <a:buFont typeface="Wingdings" charset="2"/>
              <a:buChar char=""/>
              <a:tabLst>
                <a:tab algn="l" pos="0"/>
              </a:tabLst>
            </a:pPr>
            <a:r>
              <a:rPr b="0" lang="en-US" sz="8800" spc="-1" strike="noStrike">
                <a:solidFill>
                  <a:srgbClr val="0b49cb"/>
                </a:solidFill>
                <a:latin typeface="Abadi"/>
              </a:rPr>
              <a:t> </a:t>
            </a:r>
            <a:r>
              <a:rPr b="0" lang="en-US" sz="8800" spc="-1" strike="noStrike">
                <a:solidFill>
                  <a:srgbClr val="292929"/>
                </a:solidFill>
                <a:latin typeface="Abadi"/>
              </a:rPr>
              <a:t>Data collection methodology:</a:t>
            </a:r>
            <a:endParaRPr b="0" lang="pt-BR" sz="8800" spc="-1" strike="noStrike">
              <a:latin typeface="Arial"/>
            </a:endParaRPr>
          </a:p>
          <a:p>
            <a:pPr lvl="3" marL="864000" indent="-216000">
              <a:lnSpc>
                <a:spcPct val="120000"/>
              </a:lnSpc>
              <a:spcBef>
                <a:spcPts val="1400"/>
              </a:spcBef>
              <a:buClr>
                <a:srgbClr val="000000"/>
              </a:buClr>
              <a:buSzPct val="45000"/>
              <a:buFont typeface="Wingdings" charset="2"/>
              <a:buChar char=""/>
              <a:tabLst>
                <a:tab algn="l" pos="0"/>
              </a:tabLst>
            </a:pPr>
            <a:r>
              <a:rPr b="0" lang="en-US" sz="6600" spc="-1" strike="noStrike">
                <a:solidFill>
                  <a:srgbClr val="292929"/>
                </a:solidFill>
                <a:latin typeface="Abadi"/>
              </a:rPr>
              <a:t> </a:t>
            </a:r>
            <a:r>
              <a:rPr b="0" lang="en-US" sz="6600" spc="-1" strike="noStrike">
                <a:solidFill>
                  <a:srgbClr val="292929"/>
                </a:solidFill>
                <a:latin typeface="Abadi"/>
              </a:rPr>
              <a:t>SpaceX Rest API</a:t>
            </a:r>
            <a:endParaRPr b="0" lang="pt-BR" sz="6600" spc="-1" strike="noStrike">
              <a:latin typeface="Arial"/>
            </a:endParaRPr>
          </a:p>
          <a:p>
            <a:pPr lvl="3" marL="864000" indent="-216000">
              <a:lnSpc>
                <a:spcPct val="120000"/>
              </a:lnSpc>
              <a:spcBef>
                <a:spcPts val="1400"/>
              </a:spcBef>
              <a:buClr>
                <a:srgbClr val="000000"/>
              </a:buClr>
              <a:buSzPct val="45000"/>
              <a:buFont typeface="Wingdings" charset="2"/>
              <a:buChar char=""/>
              <a:tabLst>
                <a:tab algn="l" pos="0"/>
              </a:tabLst>
            </a:pPr>
            <a:r>
              <a:rPr b="0" lang="en-US" sz="6600" spc="-1" strike="noStrike">
                <a:solidFill>
                  <a:srgbClr val="292929"/>
                </a:solidFill>
                <a:latin typeface="Abadi"/>
              </a:rPr>
              <a:t> </a:t>
            </a:r>
            <a:r>
              <a:rPr b="0" lang="en-US" sz="6600" spc="-1" strike="noStrike">
                <a:solidFill>
                  <a:srgbClr val="292929"/>
                </a:solidFill>
                <a:latin typeface="Abadi"/>
              </a:rPr>
              <a:t>(Web Scrapping) from Wikipedia</a:t>
            </a:r>
            <a:endParaRPr b="0" lang="pt-BR" sz="6600" spc="-1" strike="noStrike">
              <a:latin typeface="Arial"/>
            </a:endParaRPr>
          </a:p>
          <a:p>
            <a:pPr marL="228600" indent="-22824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 </a:t>
            </a:r>
            <a:r>
              <a:rPr b="0" lang="en-US" sz="8800" spc="-1" strike="noStrike">
                <a:solidFill>
                  <a:srgbClr val="292929"/>
                </a:solidFill>
                <a:latin typeface="Abadi"/>
              </a:rPr>
              <a:t>Performed data wrangling (Transforming data for Machine Learning)</a:t>
            </a:r>
            <a:endParaRPr b="0" lang="pt-BR" sz="8800" spc="-1" strike="noStrike">
              <a:latin typeface="Arial"/>
            </a:endParaRPr>
          </a:p>
          <a:p>
            <a:pPr lvl="3" marL="864000" indent="-216000">
              <a:lnSpc>
                <a:spcPct val="120000"/>
              </a:lnSpc>
              <a:spcBef>
                <a:spcPts val="1400"/>
              </a:spcBef>
              <a:buClr>
                <a:srgbClr val="000000"/>
              </a:buClr>
              <a:buSzPct val="45000"/>
              <a:buFont typeface="Wingdings" charset="2"/>
              <a:buChar char=""/>
              <a:tabLst>
                <a:tab algn="l" pos="0"/>
              </a:tabLst>
            </a:pPr>
            <a:r>
              <a:rPr b="0" lang="en-US" sz="6000" spc="-1" strike="noStrike">
                <a:solidFill>
                  <a:srgbClr val="292929"/>
                </a:solidFill>
                <a:latin typeface="Abadi"/>
              </a:rPr>
              <a:t> </a:t>
            </a:r>
            <a:r>
              <a:rPr b="0" lang="en-US" sz="6000" spc="-1" strike="noStrike">
                <a:solidFill>
                  <a:srgbClr val="292929"/>
                </a:solidFill>
                <a:latin typeface="Abadi"/>
              </a:rPr>
              <a:t>One Hot Encoding data fields for Machine Learning and dropping irrelevant columns</a:t>
            </a:r>
            <a:endParaRPr b="0" lang="pt-BR" sz="6000" spc="-1" strike="noStrike">
              <a:latin typeface="Arial"/>
            </a:endParaRPr>
          </a:p>
          <a:p>
            <a:pPr marL="228600" indent="-22824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 </a:t>
            </a:r>
            <a:r>
              <a:rPr b="0" lang="en-US" sz="8800" spc="-1" strike="noStrike">
                <a:solidFill>
                  <a:srgbClr val="292929"/>
                </a:solidFill>
                <a:latin typeface="Abadi"/>
              </a:rPr>
              <a:t>Performed exploratory data analysis (EDA) using visualization and SQL</a:t>
            </a:r>
            <a:endParaRPr b="0" lang="pt-BR" sz="8800" spc="-1" strike="noStrike">
              <a:latin typeface="Arial"/>
            </a:endParaRPr>
          </a:p>
          <a:p>
            <a:pPr lvl="3" marL="864000" indent="-21600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rPr>
              <a:t> </a:t>
            </a:r>
            <a:r>
              <a:rPr b="0" lang="en-US" sz="6000" spc="-1" strike="noStrike">
                <a:solidFill>
                  <a:srgbClr val="292929"/>
                </a:solidFill>
                <a:latin typeface="Abadi"/>
              </a:rPr>
              <a:t>Plotting : Scatter Graphs, Bar Graphs to show relationships between variables to show patterns of data.</a:t>
            </a:r>
            <a:endParaRPr b="0" lang="pt-BR" sz="6000" spc="-1" strike="noStrike">
              <a:latin typeface="Arial"/>
            </a:endParaRPr>
          </a:p>
          <a:p>
            <a:pPr>
              <a:lnSpc>
                <a:spcPct val="120000"/>
              </a:lnSpc>
              <a:spcBef>
                <a:spcPts val="1400"/>
              </a:spcBef>
              <a:tabLst>
                <a:tab algn="l" pos="0"/>
              </a:tabLst>
            </a:pPr>
            <a:r>
              <a:rPr b="0" lang="en-US" sz="8800" spc="-1" strike="noStrike">
                <a:solidFill>
                  <a:srgbClr val="292929"/>
                </a:solidFill>
                <a:latin typeface="Abadi"/>
              </a:rPr>
              <a:t>• </a:t>
            </a:r>
            <a:r>
              <a:rPr b="0" lang="en-US" sz="8800" spc="-1" strike="noStrike">
                <a:solidFill>
                  <a:srgbClr val="292929"/>
                </a:solidFill>
                <a:latin typeface="Abadi"/>
              </a:rPr>
              <a:t>Performed interactive visual analytics using Folium and Plotly Dash</a:t>
            </a:r>
            <a:endParaRPr b="0" lang="pt-BR" sz="8800" spc="-1" strike="noStrike">
              <a:latin typeface="Arial"/>
            </a:endParaRPr>
          </a:p>
          <a:p>
            <a:pPr>
              <a:lnSpc>
                <a:spcPct val="120000"/>
              </a:lnSpc>
              <a:spcBef>
                <a:spcPts val="1400"/>
              </a:spcBef>
              <a:tabLst>
                <a:tab algn="l" pos="0"/>
              </a:tabLst>
            </a:pPr>
            <a:r>
              <a:rPr b="0" lang="en-US" sz="8800" spc="-1" strike="noStrike">
                <a:solidFill>
                  <a:srgbClr val="292929"/>
                </a:solidFill>
                <a:latin typeface="Abadi"/>
              </a:rPr>
              <a:t>• </a:t>
            </a:r>
            <a:r>
              <a:rPr b="0" lang="en-US" sz="8800" spc="-1" strike="noStrike">
                <a:solidFill>
                  <a:srgbClr val="292929"/>
                </a:solidFill>
                <a:latin typeface="Abadi"/>
              </a:rPr>
              <a:t>Performed predictive analysis using classification models</a:t>
            </a:r>
            <a:endParaRPr b="0" lang="pt-BR" sz="8800" spc="-1" strike="noStrike">
              <a:latin typeface="Arial"/>
            </a:endParaRPr>
          </a:p>
          <a:p>
            <a:pPr lvl="3" marL="864000" indent="-21600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rPr>
              <a:t> </a:t>
            </a:r>
            <a:r>
              <a:rPr b="0" lang="en-US" sz="6000" spc="-1" strike="noStrike">
                <a:solidFill>
                  <a:srgbClr val="292929"/>
                </a:solidFill>
                <a:latin typeface="Abadi"/>
              </a:rPr>
              <a:t>How to build, tune, evaluate classification models</a:t>
            </a:r>
            <a:endParaRPr b="0" lang="pt-BR" sz="6000" spc="-1" strike="noStrike">
              <a:latin typeface="Arial"/>
            </a:endParaRPr>
          </a:p>
          <a:p>
            <a:pPr>
              <a:lnSpc>
                <a:spcPct val="12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p:txBody>
      </p:sp>
      <p:sp>
        <p:nvSpPr>
          <p:cNvPr id="178"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Methodology</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2A0253CF-E7A3-4379-8136-29493818D757}" type="slidenum">
              <a:rPr b="0" lang="en-US" sz="1600" spc="-1" strike="noStrike">
                <a:solidFill>
                  <a:srgbClr val="1c7ddb"/>
                </a:solidFill>
                <a:latin typeface="Abadi"/>
              </a:rPr>
              <a:t>6</a:t>
            </a:fld>
            <a:endParaRPr b="0" lang="pt-BR" sz="1600" spc="-1" strike="noStrike">
              <a:latin typeface="Times New Roman"/>
            </a:endParaRPr>
          </a:p>
        </p:txBody>
      </p:sp>
      <p:sp>
        <p:nvSpPr>
          <p:cNvPr id="180" name="TextShape 2"/>
          <p:cNvSpPr txBox="1"/>
          <p:nvPr/>
        </p:nvSpPr>
        <p:spPr>
          <a:xfrm>
            <a:off x="720000" y="1383480"/>
            <a:ext cx="10800000" cy="5276520"/>
          </a:xfrm>
          <a:prstGeom prst="rect">
            <a:avLst/>
          </a:prstGeom>
          <a:noFill/>
          <a:ln w="0">
            <a:noFill/>
          </a:ln>
        </p:spPr>
        <p:txBody>
          <a:bodyPr lIns="90000" rIns="90000" tIns="45000" bIns="45000">
            <a:noAutofit/>
          </a:bodyPr>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We worked with SpaceX launch data that is gathered from the SpaceX </a:t>
            </a:r>
            <a:r>
              <a:rPr b="0" lang="en-US" sz="2000" spc="-1" strike="noStrike">
                <a:solidFill>
                  <a:srgbClr val="292929"/>
                </a:solidFill>
                <a:latin typeface="Abadi"/>
              </a:rPr>
              <a:t>REST API.</a:t>
            </a:r>
            <a:endParaRPr b="0" lang="en-US" sz="2000" spc="-1" strike="noStrike">
              <a:solidFill>
                <a:srgbClr val="000000"/>
              </a:solidFill>
              <a:latin typeface="Calibri"/>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This API will give us data about launches, including information about </a:t>
            </a:r>
            <a:r>
              <a:rPr b="0" lang="en-US" sz="2000" spc="-1" strike="noStrike">
                <a:solidFill>
                  <a:srgbClr val="292929"/>
                </a:solidFill>
                <a:latin typeface="Abadi"/>
              </a:rPr>
              <a:t>the rocket used,</a:t>
            </a:r>
            <a:endParaRPr b="0" lang="en-US" sz="2000" spc="-1" strike="noStrike">
              <a:solidFill>
                <a:srgbClr val="000000"/>
              </a:solidFill>
              <a:latin typeface="Calibri"/>
            </a:endParaRPr>
          </a:p>
          <a:p>
            <a:pPr>
              <a:lnSpc>
                <a:spcPct val="100000"/>
              </a:lnSpc>
              <a:spcBef>
                <a:spcPts val="1400"/>
              </a:spcBef>
            </a:pPr>
            <a:r>
              <a:rPr b="0" lang="en-US" sz="2000" spc="-1" strike="noStrike">
                <a:solidFill>
                  <a:srgbClr val="292929"/>
                </a:solidFill>
                <a:latin typeface="Abadi"/>
              </a:rPr>
              <a:t>payload delivered, launch specifications, landing specifications, and </a:t>
            </a:r>
            <a:r>
              <a:rPr b="0" lang="en-US" sz="2000" spc="-1" strike="noStrike">
                <a:solidFill>
                  <a:srgbClr val="292929"/>
                </a:solidFill>
                <a:latin typeface="Abadi"/>
              </a:rPr>
              <a:t>landing outcome.</a:t>
            </a:r>
            <a:endParaRPr b="0" lang="en-US" sz="2000" spc="-1" strike="noStrike">
              <a:solidFill>
                <a:srgbClr val="000000"/>
              </a:solidFill>
              <a:latin typeface="Calibri"/>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Our goal is to use this data to predict whether SpaceX will attempt to </a:t>
            </a:r>
            <a:r>
              <a:rPr b="0" lang="en-US" sz="2000" spc="-1" strike="noStrike">
                <a:solidFill>
                  <a:srgbClr val="292929"/>
                </a:solidFill>
                <a:latin typeface="Abadi"/>
              </a:rPr>
              <a:t>land a rocket or not.</a:t>
            </a:r>
            <a:endParaRPr b="0" lang="en-US" sz="2000" spc="-1" strike="noStrike">
              <a:solidFill>
                <a:srgbClr val="000000"/>
              </a:solidFill>
              <a:latin typeface="Calibri"/>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The SpaceX REST API endpoints, or URL, starts with </a:t>
            </a:r>
            <a:r>
              <a:rPr b="0" lang="en-US" sz="2000" spc="-1" strike="noStrike">
                <a:solidFill>
                  <a:srgbClr val="292929"/>
                </a:solidFill>
                <a:latin typeface="Abadi"/>
              </a:rPr>
              <a:t>api.spacexdata.com/v4/.</a:t>
            </a:r>
            <a:endParaRPr b="0" lang="en-US" sz="2000" spc="-1" strike="noStrike">
              <a:solidFill>
                <a:srgbClr val="000000"/>
              </a:solidFill>
              <a:latin typeface="Calibri"/>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Another popular data source for obtaining Falcon 9 Launch data is web </a:t>
            </a:r>
            <a:r>
              <a:rPr b="0" lang="en-US" sz="2000" spc="-1" strike="noStrike">
                <a:solidFill>
                  <a:srgbClr val="292929"/>
                </a:solidFill>
                <a:latin typeface="Abadi"/>
              </a:rPr>
              <a:t>scraping Wikipedia using</a:t>
            </a:r>
            <a:endParaRPr b="0" lang="en-US" sz="2000" spc="-1" strike="noStrike">
              <a:solidFill>
                <a:srgbClr val="000000"/>
              </a:solidFill>
              <a:latin typeface="Calibri"/>
            </a:endParaRPr>
          </a:p>
          <a:p>
            <a:pPr>
              <a:lnSpc>
                <a:spcPct val="100000"/>
              </a:lnSpc>
              <a:spcBef>
                <a:spcPts val="1400"/>
              </a:spcBef>
            </a:pPr>
            <a:r>
              <a:rPr b="0" lang="en-US" sz="2000" spc="-1" strike="noStrike">
                <a:solidFill>
                  <a:srgbClr val="292929"/>
                </a:solidFill>
                <a:latin typeface="Abadi"/>
              </a:rPr>
              <a:t>BeautifulSoup.</a:t>
            </a:r>
            <a:endParaRPr b="0" lang="en-US" sz="2000" spc="-1" strike="noStrike">
              <a:solidFill>
                <a:srgbClr val="000000"/>
              </a:solidFill>
              <a:latin typeface="Calibri"/>
            </a:endParaRPr>
          </a:p>
          <a:p>
            <a:pPr>
              <a:lnSpc>
                <a:spcPct val="100000"/>
              </a:lnSpc>
              <a:tabLst>
                <a:tab algn="l" pos="0"/>
              </a:tabLst>
            </a:pPr>
            <a:endParaRPr b="0" lang="en-US" sz="2000" spc="-1" strike="noStrike">
              <a:solidFill>
                <a:srgbClr val="000000"/>
              </a:solidFill>
              <a:latin typeface="Calibri"/>
            </a:endParaRPr>
          </a:p>
        </p:txBody>
      </p:sp>
      <p:sp>
        <p:nvSpPr>
          <p:cNvPr id="181" name="CustomShap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Collection</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2"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3A6FA0B0-80AF-421D-A012-B36B16BA7AB5}" type="slidenum">
              <a:rPr b="0" lang="en-US" sz="1600" spc="-1" strike="noStrike">
                <a:solidFill>
                  <a:srgbClr val="1c7ddb"/>
                </a:solidFill>
                <a:latin typeface="Abadi"/>
              </a:rPr>
              <a:t>7</a:t>
            </a:fld>
            <a:endParaRPr b="0" lang="pt-BR" sz="1600" spc="-1" strike="noStrike">
              <a:latin typeface="Times New Roman"/>
            </a:endParaRPr>
          </a:p>
        </p:txBody>
      </p:sp>
      <p:sp>
        <p:nvSpPr>
          <p:cNvPr id="183" name="CustomShape 2"/>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pt-BR" sz="4000" spc="-1" strike="noStrike">
              <a:latin typeface="Arial"/>
            </a:endParaRPr>
          </a:p>
        </p:txBody>
      </p:sp>
      <p:pic>
        <p:nvPicPr>
          <p:cNvPr id="184" name="" descr=""/>
          <p:cNvPicPr/>
          <p:nvPr/>
        </p:nvPicPr>
        <p:blipFill>
          <a:blip r:embed="rId2"/>
          <a:stretch/>
        </p:blipFill>
        <p:spPr>
          <a:xfrm>
            <a:off x="302400" y="2084760"/>
            <a:ext cx="5457600" cy="4124160"/>
          </a:xfrm>
          <a:prstGeom prst="rect">
            <a:avLst/>
          </a:prstGeom>
          <a:ln w="0">
            <a:noFill/>
          </a:ln>
        </p:spPr>
      </p:pic>
      <p:sp>
        <p:nvSpPr>
          <p:cNvPr id="185" name="TextShape 3"/>
          <p:cNvSpPr txBox="1"/>
          <p:nvPr/>
        </p:nvSpPr>
        <p:spPr>
          <a:xfrm>
            <a:off x="265320" y="1677960"/>
            <a:ext cx="5854680" cy="302040"/>
          </a:xfrm>
          <a:prstGeom prst="rect">
            <a:avLst/>
          </a:prstGeom>
          <a:noFill/>
          <a:ln w="0">
            <a:noFill/>
          </a:ln>
        </p:spPr>
        <p:txBody>
          <a:bodyPr lIns="90000" rIns="90000" tIns="45000" bIns="45000">
            <a:noAutofit/>
          </a:bodyPr>
          <a:p>
            <a:r>
              <a:rPr b="0" lang="pt-BR" sz="1500" spc="-1" strike="noStrike">
                <a:latin typeface="Arial"/>
              </a:rPr>
              <a:t>Request and parse the SpaceX launch data using the GET request</a:t>
            </a:r>
            <a:endParaRPr b="0" lang="pt-BR" sz="1500" spc="-1" strike="noStrike">
              <a:latin typeface="Arial"/>
            </a:endParaRPr>
          </a:p>
        </p:txBody>
      </p:sp>
      <p:sp>
        <p:nvSpPr>
          <p:cNvPr id="186" name="TextShape 4"/>
          <p:cNvSpPr txBox="1"/>
          <p:nvPr/>
        </p:nvSpPr>
        <p:spPr>
          <a:xfrm>
            <a:off x="7200000" y="1691280"/>
            <a:ext cx="4394520" cy="288720"/>
          </a:xfrm>
          <a:prstGeom prst="rect">
            <a:avLst/>
          </a:prstGeom>
          <a:noFill/>
          <a:ln w="0">
            <a:noFill/>
          </a:ln>
        </p:spPr>
        <p:txBody>
          <a:bodyPr lIns="90000" rIns="90000" tIns="45000" bIns="45000">
            <a:noAutofit/>
          </a:bodyPr>
          <a:p>
            <a:r>
              <a:rPr b="0" lang="pt-BR" sz="1400" spc="-1" strike="noStrike">
                <a:latin typeface="Arial"/>
              </a:rPr>
              <a:t>Filter the dataframe to only include Falcon 9 launches</a:t>
            </a:r>
            <a:endParaRPr b="0" lang="pt-BR" sz="1400" spc="-1" strike="noStrike">
              <a:latin typeface="Arial"/>
            </a:endParaRPr>
          </a:p>
        </p:txBody>
      </p:sp>
      <p:pic>
        <p:nvPicPr>
          <p:cNvPr id="187" name="" descr=""/>
          <p:cNvPicPr/>
          <p:nvPr/>
        </p:nvPicPr>
        <p:blipFill>
          <a:blip r:embed="rId3"/>
          <a:stretch/>
        </p:blipFill>
        <p:spPr>
          <a:xfrm>
            <a:off x="6708960" y="2012040"/>
            <a:ext cx="5171040" cy="1227960"/>
          </a:xfrm>
          <a:prstGeom prst="rect">
            <a:avLst/>
          </a:prstGeom>
          <a:ln w="0">
            <a:noFill/>
          </a:ln>
        </p:spPr>
      </p:pic>
      <p:sp>
        <p:nvSpPr>
          <p:cNvPr id="188" name="TextShape 5"/>
          <p:cNvSpPr txBox="1"/>
          <p:nvPr/>
        </p:nvSpPr>
        <p:spPr>
          <a:xfrm>
            <a:off x="8100000" y="4031280"/>
            <a:ext cx="2378160" cy="288720"/>
          </a:xfrm>
          <a:prstGeom prst="rect">
            <a:avLst/>
          </a:prstGeom>
          <a:noFill/>
          <a:ln w="0">
            <a:noFill/>
          </a:ln>
        </p:spPr>
        <p:txBody>
          <a:bodyPr lIns="90000" rIns="90000" tIns="45000" bIns="45000">
            <a:noAutofit/>
          </a:bodyPr>
          <a:p>
            <a:r>
              <a:rPr b="0" lang="pt-BR" sz="1400" spc="-1" strike="noStrike">
                <a:latin typeface="Arial"/>
              </a:rPr>
              <a:t>Dealing with Missing Values</a:t>
            </a:r>
            <a:endParaRPr b="0" lang="pt-BR" sz="1400" spc="-1" strike="noStrike">
              <a:latin typeface="Arial"/>
            </a:endParaRPr>
          </a:p>
        </p:txBody>
      </p:sp>
      <p:pic>
        <p:nvPicPr>
          <p:cNvPr id="189" name="" descr=""/>
          <p:cNvPicPr/>
          <p:nvPr/>
        </p:nvPicPr>
        <p:blipFill>
          <a:blip r:embed="rId4"/>
          <a:stretch/>
        </p:blipFill>
        <p:spPr>
          <a:xfrm>
            <a:off x="7111080" y="4534920"/>
            <a:ext cx="4408920" cy="685080"/>
          </a:xfrm>
          <a:prstGeom prst="rect">
            <a:avLst/>
          </a:prstGeom>
          <a:ln w="0">
            <a:noFill/>
          </a:ln>
        </p:spPr>
      </p:pic>
      <p:sp>
        <p:nvSpPr>
          <p:cNvPr id="190" name="TextShape 6"/>
          <p:cNvSpPr txBox="1"/>
          <p:nvPr/>
        </p:nvSpPr>
        <p:spPr>
          <a:xfrm>
            <a:off x="180000" y="6313680"/>
            <a:ext cx="7572240" cy="346320"/>
          </a:xfrm>
          <a:prstGeom prst="rect">
            <a:avLst/>
          </a:prstGeom>
          <a:noFill/>
          <a:ln w="0">
            <a:noFill/>
          </a:ln>
        </p:spPr>
        <p:txBody>
          <a:bodyPr lIns="90000" rIns="90000" tIns="45000" bIns="45000">
            <a:noAutofit/>
          </a:bodyPr>
          <a:p>
            <a:r>
              <a:rPr b="0" lang="pt-BR" sz="1800" spc="-1" strike="noStrike">
                <a:latin typeface="Arial"/>
              </a:rPr>
              <a:t>Github URL: ????????????????????????????????????????????????</a:t>
            </a:r>
            <a:endParaRPr b="0" lang="pt-BR" sz="1800" spc="-1" strike="noStrike">
              <a:latin typeface="Arial"/>
            </a:endParaRPr>
          </a:p>
        </p:txBody>
      </p:sp>
      <p:sp>
        <p:nvSpPr>
          <p:cNvPr id="191" name="Line 7"/>
          <p:cNvSpPr/>
          <p:nvPr/>
        </p:nvSpPr>
        <p:spPr>
          <a:xfrm flipV="1">
            <a:off x="5760000" y="2700000"/>
            <a:ext cx="720000" cy="180000"/>
          </a:xfrm>
          <a:prstGeom prst="line">
            <a:avLst/>
          </a:prstGeom>
          <a:ln w="0">
            <a:solidFill>
              <a:srgbClr val="3465a4"/>
            </a:solidFill>
            <a:tailEnd len="med" type="triangle" w="med"/>
          </a:ln>
        </p:spPr>
        <p:style>
          <a:lnRef idx="0"/>
          <a:fillRef idx="0"/>
          <a:effectRef idx="0"/>
          <a:fontRef idx="minor"/>
        </p:style>
      </p:sp>
      <p:sp>
        <p:nvSpPr>
          <p:cNvPr id="192" name="Line 8"/>
          <p:cNvSpPr/>
          <p:nvPr/>
        </p:nvSpPr>
        <p:spPr>
          <a:xfrm>
            <a:off x="9180000" y="3240000"/>
            <a:ext cx="0" cy="79128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TextShape 1"/>
          <p:cNvSpPr txBox="1"/>
          <p:nvPr/>
        </p:nvSpPr>
        <p:spPr>
          <a:xfrm>
            <a:off x="8714880" y="6025680"/>
            <a:ext cx="2742840" cy="401400"/>
          </a:xfrm>
          <a:prstGeom prst="rect">
            <a:avLst/>
          </a:prstGeom>
          <a:noFill/>
          <a:ln w="0">
            <a:noFill/>
          </a:ln>
        </p:spPr>
        <p:txBody>
          <a:bodyPr anchor="ctr">
            <a:noAutofit/>
          </a:bodyPr>
          <a:p>
            <a:pPr algn="r">
              <a:lnSpc>
                <a:spcPct val="100000"/>
              </a:lnSpc>
            </a:pPr>
            <a:fld id="{0D72F421-2593-4E59-96C5-AB808A4F8381}" type="slidenum">
              <a:rPr b="0" lang="en-US" sz="1600" spc="-1" strike="noStrike">
                <a:solidFill>
                  <a:srgbClr val="1c7ddb"/>
                </a:solidFill>
                <a:latin typeface="Abadi"/>
              </a:rPr>
              <a:t>8</a:t>
            </a:fld>
            <a:endParaRPr b="0" lang="pt-BR" sz="1600" spc="-1" strike="noStrike">
              <a:latin typeface="Times New Roman"/>
            </a:endParaRPr>
          </a:p>
        </p:txBody>
      </p:sp>
      <p:sp>
        <p:nvSpPr>
          <p:cNvPr id="194" name="CustomShape 2"/>
          <p:cNvSpPr/>
          <p:nvPr/>
        </p:nvSpPr>
        <p:spPr>
          <a:xfrm>
            <a:off x="770040" y="538560"/>
            <a:ext cx="10515240" cy="548640"/>
          </a:xfrm>
          <a:prstGeom prst="rect">
            <a:avLst/>
          </a:prstGeom>
          <a:noFill/>
          <a:ln w="0">
            <a:noFill/>
          </a:ln>
        </p:spPr>
        <p:style>
          <a:lnRef idx="0"/>
          <a:fillRef idx="0"/>
          <a:effectRef idx="0"/>
          <a:fontRef idx="minor"/>
        </p:style>
      </p:sp>
      <p:sp>
        <p:nvSpPr>
          <p:cNvPr id="195" name="CustomShape 3"/>
          <p:cNvSpPr/>
          <p:nvPr/>
        </p:nvSpPr>
        <p:spPr>
          <a:xfrm>
            <a:off x="922320" y="691200"/>
            <a:ext cx="10515240" cy="548640"/>
          </a:xfrm>
          <a:prstGeom prst="rect">
            <a:avLst/>
          </a:prstGeom>
          <a:noFill/>
          <a:ln w="0">
            <a:noFill/>
          </a:ln>
        </p:spPr>
        <p:style>
          <a:lnRef idx="0"/>
          <a:fillRef idx="0"/>
          <a:effectRef idx="0"/>
          <a:fontRef idx="minor"/>
        </p:style>
        <p:txBody>
          <a:bodyPr anchor="ctr">
            <a:normAutofit fontScale="78000"/>
          </a:bodyPr>
          <a:p>
            <a:pPr>
              <a:lnSpc>
                <a:spcPct val="90000"/>
              </a:lnSpc>
            </a:pPr>
            <a:r>
              <a:rPr b="0" lang="en-US" sz="4000" spc="-1" strike="noStrike">
                <a:solidFill>
                  <a:srgbClr val="0b49cb"/>
                </a:solidFill>
                <a:latin typeface="Abadi"/>
                <a:ea typeface="IBM Plex Mono SemiBold"/>
              </a:rPr>
              <a:t>Data Collection - Scraping</a:t>
            </a:r>
            <a:endParaRPr b="0" lang="pt-BR" sz="4000" spc="-1" strike="noStrike">
              <a:latin typeface="Arial"/>
            </a:endParaRPr>
          </a:p>
        </p:txBody>
      </p:sp>
      <p:sp>
        <p:nvSpPr>
          <p:cNvPr id="196" name="TextShape 4"/>
          <p:cNvSpPr txBox="1"/>
          <p:nvPr/>
        </p:nvSpPr>
        <p:spPr>
          <a:xfrm>
            <a:off x="180000" y="6313680"/>
            <a:ext cx="7572240" cy="346320"/>
          </a:xfrm>
          <a:prstGeom prst="rect">
            <a:avLst/>
          </a:prstGeom>
          <a:noFill/>
          <a:ln w="0">
            <a:noFill/>
          </a:ln>
        </p:spPr>
        <p:txBody>
          <a:bodyPr lIns="90000" rIns="90000" tIns="45000" bIns="45000">
            <a:noAutofit/>
          </a:bodyPr>
          <a:p>
            <a:r>
              <a:rPr b="0" lang="pt-BR" sz="1800" spc="-1" strike="noStrike">
                <a:latin typeface="Arial"/>
              </a:rPr>
              <a:t>Github URL: ????????????????????????????????????????????????</a:t>
            </a:r>
            <a:endParaRPr b="0" lang="pt-BR" sz="1800" spc="-1" strike="noStrike">
              <a:latin typeface="Arial"/>
            </a:endParaRPr>
          </a:p>
        </p:txBody>
      </p:sp>
      <p:pic>
        <p:nvPicPr>
          <p:cNvPr id="197" name="" descr=""/>
          <p:cNvPicPr/>
          <p:nvPr/>
        </p:nvPicPr>
        <p:blipFill>
          <a:blip r:embed="rId2"/>
          <a:stretch/>
        </p:blipFill>
        <p:spPr>
          <a:xfrm>
            <a:off x="497160" y="1800000"/>
            <a:ext cx="4182840" cy="3102480"/>
          </a:xfrm>
          <a:prstGeom prst="rect">
            <a:avLst/>
          </a:prstGeom>
          <a:ln w="0">
            <a:noFill/>
          </a:ln>
        </p:spPr>
      </p:pic>
      <p:pic>
        <p:nvPicPr>
          <p:cNvPr id="198" name="" descr=""/>
          <p:cNvPicPr/>
          <p:nvPr/>
        </p:nvPicPr>
        <p:blipFill>
          <a:blip r:embed="rId3"/>
          <a:stretch/>
        </p:blipFill>
        <p:spPr>
          <a:xfrm>
            <a:off x="5400000" y="1859760"/>
            <a:ext cx="2784240" cy="1096560"/>
          </a:xfrm>
          <a:prstGeom prst="rect">
            <a:avLst/>
          </a:prstGeom>
          <a:ln w="0">
            <a:noFill/>
          </a:ln>
        </p:spPr>
      </p:pic>
      <p:pic>
        <p:nvPicPr>
          <p:cNvPr id="199" name="" descr=""/>
          <p:cNvPicPr/>
          <p:nvPr/>
        </p:nvPicPr>
        <p:blipFill>
          <a:blip r:embed="rId4"/>
          <a:stretch/>
        </p:blipFill>
        <p:spPr>
          <a:xfrm>
            <a:off x="5400000" y="2956320"/>
            <a:ext cx="2676600" cy="1875600"/>
          </a:xfrm>
          <a:prstGeom prst="rect">
            <a:avLst/>
          </a:prstGeom>
          <a:ln w="0">
            <a:noFill/>
          </a:ln>
        </p:spPr>
      </p:pic>
      <p:sp>
        <p:nvSpPr>
          <p:cNvPr id="200" name="TextShape 5"/>
          <p:cNvSpPr txBox="1"/>
          <p:nvPr/>
        </p:nvSpPr>
        <p:spPr>
          <a:xfrm>
            <a:off x="4986360" y="1620000"/>
            <a:ext cx="3833640" cy="238320"/>
          </a:xfrm>
          <a:prstGeom prst="rect">
            <a:avLst/>
          </a:prstGeom>
          <a:noFill/>
          <a:ln w="0">
            <a:noFill/>
          </a:ln>
        </p:spPr>
        <p:txBody>
          <a:bodyPr lIns="90000" rIns="90000" tIns="45000" bIns="45000">
            <a:noAutofit/>
          </a:bodyPr>
          <a:p>
            <a:r>
              <a:rPr b="0" lang="pt-BR" sz="1050" spc="-1" strike="noStrike">
                <a:latin typeface="Arial"/>
              </a:rPr>
              <a:t>Extract all column/variable names from the HTML table header</a:t>
            </a:r>
            <a:endParaRPr b="0" lang="pt-BR" sz="1050" spc="-1" strike="noStrike">
              <a:latin typeface="Arial"/>
            </a:endParaRPr>
          </a:p>
        </p:txBody>
      </p:sp>
      <p:sp>
        <p:nvSpPr>
          <p:cNvPr id="201" name="TextShape 6"/>
          <p:cNvSpPr txBox="1"/>
          <p:nvPr/>
        </p:nvSpPr>
        <p:spPr>
          <a:xfrm>
            <a:off x="525240" y="1440000"/>
            <a:ext cx="3254760" cy="238320"/>
          </a:xfrm>
          <a:prstGeom prst="rect">
            <a:avLst/>
          </a:prstGeom>
          <a:noFill/>
          <a:ln w="0">
            <a:noFill/>
          </a:ln>
        </p:spPr>
        <p:txBody>
          <a:bodyPr lIns="90000" rIns="90000" tIns="45000" bIns="45000">
            <a:noAutofit/>
          </a:bodyPr>
          <a:p>
            <a:r>
              <a:rPr b="0" lang="pt-BR" sz="1050" spc="-1" strike="noStrike">
                <a:latin typeface="Arial"/>
              </a:rPr>
              <a:t>Request the Falcon9 Launch Wiki page from its URL</a:t>
            </a:r>
            <a:endParaRPr b="0" lang="pt-BR" sz="1050" spc="-1" strike="noStrike">
              <a:latin typeface="Arial"/>
            </a:endParaRPr>
          </a:p>
        </p:txBody>
      </p:sp>
      <p:sp>
        <p:nvSpPr>
          <p:cNvPr id="202" name="TextShape 7"/>
          <p:cNvSpPr txBox="1"/>
          <p:nvPr/>
        </p:nvSpPr>
        <p:spPr>
          <a:xfrm>
            <a:off x="8593200" y="2107800"/>
            <a:ext cx="3286800" cy="232200"/>
          </a:xfrm>
          <a:prstGeom prst="rect">
            <a:avLst/>
          </a:prstGeom>
          <a:noFill/>
          <a:ln w="0">
            <a:noFill/>
          </a:ln>
        </p:spPr>
        <p:txBody>
          <a:bodyPr lIns="90000" rIns="90000" tIns="45000" bIns="45000">
            <a:noAutofit/>
          </a:bodyPr>
          <a:p>
            <a:r>
              <a:rPr b="0" lang="pt-BR" sz="1000" spc="-1" strike="noStrike">
                <a:latin typeface="Arial"/>
              </a:rPr>
              <a:t>Create a data frame by parsing the launch HTML tables</a:t>
            </a:r>
            <a:endParaRPr b="0" lang="pt-BR" sz="1000" spc="-1" strike="noStrike">
              <a:latin typeface="Arial"/>
            </a:endParaRPr>
          </a:p>
        </p:txBody>
      </p:sp>
      <p:pic>
        <p:nvPicPr>
          <p:cNvPr id="203" name="" descr=""/>
          <p:cNvPicPr/>
          <p:nvPr/>
        </p:nvPicPr>
        <p:blipFill>
          <a:blip r:embed="rId5"/>
          <a:stretch/>
        </p:blipFill>
        <p:spPr>
          <a:xfrm>
            <a:off x="9360000" y="2383920"/>
            <a:ext cx="2315520" cy="3736080"/>
          </a:xfrm>
          <a:prstGeom prst="rect">
            <a:avLst/>
          </a:prstGeom>
          <a:ln w="0">
            <a:noFill/>
          </a:ln>
        </p:spPr>
      </p:pic>
      <p:sp>
        <p:nvSpPr>
          <p:cNvPr id="204" name="Line 8"/>
          <p:cNvSpPr/>
          <p:nvPr/>
        </p:nvSpPr>
        <p:spPr>
          <a:xfrm>
            <a:off x="4680000" y="2700000"/>
            <a:ext cx="720000" cy="0"/>
          </a:xfrm>
          <a:prstGeom prst="line">
            <a:avLst/>
          </a:prstGeom>
          <a:ln w="0">
            <a:solidFill>
              <a:srgbClr val="3465a4"/>
            </a:solidFill>
            <a:tailEnd len="med" type="triangle" w="med"/>
          </a:ln>
        </p:spPr>
        <p:style>
          <a:lnRef idx="0"/>
          <a:fillRef idx="0"/>
          <a:effectRef idx="0"/>
          <a:fontRef idx="minor"/>
        </p:style>
      </p:sp>
      <p:sp>
        <p:nvSpPr>
          <p:cNvPr id="205" name="Line 9"/>
          <p:cNvSpPr/>
          <p:nvPr/>
        </p:nvSpPr>
        <p:spPr>
          <a:xfrm>
            <a:off x="8076600" y="3780000"/>
            <a:ext cx="1283400" cy="0"/>
          </a:xfrm>
          <a:prstGeom prst="line">
            <a:avLst/>
          </a:prstGeom>
          <a:ln w="0">
            <a:solidFill>
              <a:srgbClr val="3465a4"/>
            </a:solidFill>
            <a:tailEnd len="med" type="triangle" w="med"/>
          </a:ln>
        </p:spPr>
        <p:style>
          <a:lnRef idx="0"/>
          <a:fillRef idx="0"/>
          <a:effectRef idx="0"/>
          <a:fontRef idx="minor"/>
        </p:style>
      </p:sp>
      <p:pic>
        <p:nvPicPr>
          <p:cNvPr id="206" name="" descr=""/>
          <p:cNvPicPr/>
          <p:nvPr/>
        </p:nvPicPr>
        <p:blipFill>
          <a:blip r:embed="rId6"/>
          <a:stretch/>
        </p:blipFill>
        <p:spPr>
          <a:xfrm>
            <a:off x="3780000" y="5400000"/>
            <a:ext cx="2027880" cy="342360"/>
          </a:xfrm>
          <a:prstGeom prst="rect">
            <a:avLst/>
          </a:prstGeom>
          <a:ln w="0">
            <a:noFill/>
          </a:ln>
        </p:spPr>
      </p:pic>
      <p:pic>
        <p:nvPicPr>
          <p:cNvPr id="207" name="" descr=""/>
          <p:cNvPicPr/>
          <p:nvPr/>
        </p:nvPicPr>
        <p:blipFill>
          <a:blip r:embed="rId7"/>
          <a:stretch/>
        </p:blipFill>
        <p:spPr>
          <a:xfrm>
            <a:off x="3780000" y="5760000"/>
            <a:ext cx="3294720" cy="351720"/>
          </a:xfrm>
          <a:prstGeom prst="rect">
            <a:avLst/>
          </a:prstGeom>
          <a:ln w="0">
            <a:noFill/>
          </a:ln>
        </p:spPr>
      </p:pic>
      <p:sp>
        <p:nvSpPr>
          <p:cNvPr id="208" name="TextShape 10"/>
          <p:cNvSpPr txBox="1"/>
          <p:nvPr/>
        </p:nvSpPr>
        <p:spPr>
          <a:xfrm>
            <a:off x="3966120" y="5125320"/>
            <a:ext cx="893880" cy="274680"/>
          </a:xfrm>
          <a:prstGeom prst="rect">
            <a:avLst/>
          </a:prstGeom>
          <a:noFill/>
          <a:ln w="0">
            <a:noFill/>
          </a:ln>
        </p:spPr>
        <p:txBody>
          <a:bodyPr lIns="90000" rIns="90000" tIns="45000" bIns="45000">
            <a:noAutofit/>
          </a:bodyPr>
          <a:p>
            <a:r>
              <a:rPr b="0" lang="pt-BR" sz="1300" spc="-1" strike="noStrike">
                <a:latin typeface="Arial"/>
              </a:rPr>
              <a:t>Save csv:</a:t>
            </a:r>
            <a:endParaRPr b="0" lang="pt-BR" sz="1300" spc="-1" strike="noStrike">
              <a:latin typeface="Arial"/>
            </a:endParaRPr>
          </a:p>
        </p:txBody>
      </p:sp>
      <p:sp>
        <p:nvSpPr>
          <p:cNvPr id="209" name="Line 11"/>
          <p:cNvSpPr/>
          <p:nvPr/>
        </p:nvSpPr>
        <p:spPr>
          <a:xfrm flipH="1">
            <a:off x="7380000" y="5760000"/>
            <a:ext cx="1980000" cy="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1166</TotalTime>
  <Application>LibreOffice/7.0.4.2$Linux_X86_64 LibreOffice_project/00$Build-2</Application>
  <AppVersion>15.0000</AppVersion>
  <Words>1336</Words>
  <Paragraphs>229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pt-BR</dc:language>
  <cp:lastModifiedBy/>
  <dcterms:modified xsi:type="dcterms:W3CDTF">2022-01-06T09:30:38Z</dcterms:modified>
  <cp:revision>207</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